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7"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76667"/>
  </p:normalViewPr>
  <p:slideViewPr>
    <p:cSldViewPr snapToGrid="0">
      <p:cViewPr varScale="1">
        <p:scale>
          <a:sx n="57" d="100"/>
          <a:sy n="57" d="100"/>
        </p:scale>
        <p:origin x="997" y="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52E250-1B29-439F-8B29-C92DE31172D4}"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D545C10D-8CCA-41F7-AA92-3CC70D295F13}">
      <dgm:prSet/>
      <dgm:spPr/>
      <dgm:t>
        <a:bodyPr/>
        <a:lstStyle/>
        <a:p>
          <a:r>
            <a:rPr lang="fr-FR"/>
            <a:t>«Où sont-elles les personnes LGBT victimes de violence conjugale ? Agences, pratiques opérationnelles et interventions pour aider les victimes, prévenir et combattre le phénomène»</a:t>
          </a:r>
          <a:endParaRPr lang="en-US"/>
        </a:p>
      </dgm:t>
    </dgm:pt>
    <dgm:pt modelId="{B0BC2EE8-1CA7-47D2-82F7-1297A59304EF}" type="parTrans" cxnId="{659972A9-CA7D-4A19-AB75-03B50D1B2BE4}">
      <dgm:prSet/>
      <dgm:spPr/>
      <dgm:t>
        <a:bodyPr/>
        <a:lstStyle/>
        <a:p>
          <a:endParaRPr lang="en-US"/>
        </a:p>
      </dgm:t>
    </dgm:pt>
    <dgm:pt modelId="{877756F0-C6B5-41AC-BCD7-6860366DF43C}" type="sibTrans" cxnId="{659972A9-CA7D-4A19-AB75-03B50D1B2BE4}">
      <dgm:prSet/>
      <dgm:spPr/>
      <dgm:t>
        <a:bodyPr/>
        <a:lstStyle/>
        <a:p>
          <a:endParaRPr lang="en-US"/>
        </a:p>
      </dgm:t>
    </dgm:pt>
    <dgm:pt modelId="{1EE53FA2-22F2-4C7E-AD6A-0B2DF563230A}">
      <dgm:prSet/>
      <dgm:spPr/>
      <dgm:t>
        <a:bodyPr/>
        <a:lstStyle/>
        <a:p>
          <a:r>
            <a:rPr lang="fr-FR"/>
            <a:t>Université de Boulogne, Université de Palerme, Université de Naples Federico II</a:t>
          </a:r>
          <a:endParaRPr lang="en-US"/>
        </a:p>
      </dgm:t>
    </dgm:pt>
    <dgm:pt modelId="{7049B78A-4A6D-4809-9226-CCD12ABE6050}" type="parTrans" cxnId="{687830AD-3D43-4F8E-AA82-1117815C9B40}">
      <dgm:prSet/>
      <dgm:spPr/>
      <dgm:t>
        <a:bodyPr/>
        <a:lstStyle/>
        <a:p>
          <a:endParaRPr lang="en-US"/>
        </a:p>
      </dgm:t>
    </dgm:pt>
    <dgm:pt modelId="{4A6E6723-478A-4821-9EF8-8C8A2EABB40B}" type="sibTrans" cxnId="{687830AD-3D43-4F8E-AA82-1117815C9B40}">
      <dgm:prSet/>
      <dgm:spPr/>
      <dgm:t>
        <a:bodyPr/>
        <a:lstStyle/>
        <a:p>
          <a:endParaRPr lang="en-US"/>
        </a:p>
      </dgm:t>
    </dgm:pt>
    <dgm:pt modelId="{AA9C3C1E-10EC-4595-87C2-EFAD01077EFA}">
      <dgm:prSet/>
      <dgm:spPr/>
      <dgm:t>
        <a:bodyPr/>
        <a:lstStyle/>
        <a:p>
          <a:r>
            <a:rPr lang="fr-FR"/>
            <a:t>Periode: novembre 2023-2025</a:t>
          </a:r>
          <a:endParaRPr lang="en-US"/>
        </a:p>
      </dgm:t>
    </dgm:pt>
    <dgm:pt modelId="{6EA3FD58-D938-4FB4-84F1-CD75128DFE85}" type="parTrans" cxnId="{08432B0F-5A01-4EFF-B4CE-6CA2E53E4F80}">
      <dgm:prSet/>
      <dgm:spPr/>
      <dgm:t>
        <a:bodyPr/>
        <a:lstStyle/>
        <a:p>
          <a:endParaRPr lang="en-US"/>
        </a:p>
      </dgm:t>
    </dgm:pt>
    <dgm:pt modelId="{6685736A-0C84-438C-9A1A-34F30EBC65DB}" type="sibTrans" cxnId="{08432B0F-5A01-4EFF-B4CE-6CA2E53E4F80}">
      <dgm:prSet/>
      <dgm:spPr/>
      <dgm:t>
        <a:bodyPr/>
        <a:lstStyle/>
        <a:p>
          <a:endParaRPr lang="en-US"/>
        </a:p>
      </dgm:t>
    </dgm:pt>
    <dgm:pt modelId="{05044134-6683-B842-A8AB-2BB2C61D2377}" type="pres">
      <dgm:prSet presAssocID="{A752E250-1B29-439F-8B29-C92DE31172D4}" presName="outerComposite" presStyleCnt="0">
        <dgm:presLayoutVars>
          <dgm:chMax val="5"/>
          <dgm:dir/>
          <dgm:resizeHandles val="exact"/>
        </dgm:presLayoutVars>
      </dgm:prSet>
      <dgm:spPr/>
    </dgm:pt>
    <dgm:pt modelId="{E4542FD1-D62F-A840-A2B4-BE1F6C40A169}" type="pres">
      <dgm:prSet presAssocID="{A752E250-1B29-439F-8B29-C92DE31172D4}" presName="dummyMaxCanvas" presStyleCnt="0">
        <dgm:presLayoutVars/>
      </dgm:prSet>
      <dgm:spPr/>
    </dgm:pt>
    <dgm:pt modelId="{60782AF8-4C17-D145-8D5A-C4C534850340}" type="pres">
      <dgm:prSet presAssocID="{A752E250-1B29-439F-8B29-C92DE31172D4}" presName="ThreeNodes_1" presStyleLbl="node1" presStyleIdx="0" presStyleCnt="3">
        <dgm:presLayoutVars>
          <dgm:bulletEnabled val="1"/>
        </dgm:presLayoutVars>
      </dgm:prSet>
      <dgm:spPr/>
    </dgm:pt>
    <dgm:pt modelId="{3528F68C-84CA-F941-8B9A-8AE56DF413CD}" type="pres">
      <dgm:prSet presAssocID="{A752E250-1B29-439F-8B29-C92DE31172D4}" presName="ThreeNodes_2" presStyleLbl="node1" presStyleIdx="1" presStyleCnt="3">
        <dgm:presLayoutVars>
          <dgm:bulletEnabled val="1"/>
        </dgm:presLayoutVars>
      </dgm:prSet>
      <dgm:spPr/>
    </dgm:pt>
    <dgm:pt modelId="{C5E1D203-5E97-2E45-A2EB-7C80CE807EE6}" type="pres">
      <dgm:prSet presAssocID="{A752E250-1B29-439F-8B29-C92DE31172D4}" presName="ThreeNodes_3" presStyleLbl="node1" presStyleIdx="2" presStyleCnt="3">
        <dgm:presLayoutVars>
          <dgm:bulletEnabled val="1"/>
        </dgm:presLayoutVars>
      </dgm:prSet>
      <dgm:spPr/>
    </dgm:pt>
    <dgm:pt modelId="{BF5E0AE0-582D-9642-A64A-8A5DC30F82B8}" type="pres">
      <dgm:prSet presAssocID="{A752E250-1B29-439F-8B29-C92DE31172D4}" presName="ThreeConn_1-2" presStyleLbl="fgAccFollowNode1" presStyleIdx="0" presStyleCnt="2">
        <dgm:presLayoutVars>
          <dgm:bulletEnabled val="1"/>
        </dgm:presLayoutVars>
      </dgm:prSet>
      <dgm:spPr/>
    </dgm:pt>
    <dgm:pt modelId="{B12C3A8A-5DBE-294F-88AF-0EB405168626}" type="pres">
      <dgm:prSet presAssocID="{A752E250-1B29-439F-8B29-C92DE31172D4}" presName="ThreeConn_2-3" presStyleLbl="fgAccFollowNode1" presStyleIdx="1" presStyleCnt="2">
        <dgm:presLayoutVars>
          <dgm:bulletEnabled val="1"/>
        </dgm:presLayoutVars>
      </dgm:prSet>
      <dgm:spPr/>
    </dgm:pt>
    <dgm:pt modelId="{CD3E19D2-C020-C94F-AFCC-E84B69C82222}" type="pres">
      <dgm:prSet presAssocID="{A752E250-1B29-439F-8B29-C92DE31172D4}" presName="ThreeNodes_1_text" presStyleLbl="node1" presStyleIdx="2" presStyleCnt="3">
        <dgm:presLayoutVars>
          <dgm:bulletEnabled val="1"/>
        </dgm:presLayoutVars>
      </dgm:prSet>
      <dgm:spPr/>
    </dgm:pt>
    <dgm:pt modelId="{FBAD6B7B-13CC-9341-A65F-97B3467F689B}" type="pres">
      <dgm:prSet presAssocID="{A752E250-1B29-439F-8B29-C92DE31172D4}" presName="ThreeNodes_2_text" presStyleLbl="node1" presStyleIdx="2" presStyleCnt="3">
        <dgm:presLayoutVars>
          <dgm:bulletEnabled val="1"/>
        </dgm:presLayoutVars>
      </dgm:prSet>
      <dgm:spPr/>
    </dgm:pt>
    <dgm:pt modelId="{60CC1483-7082-2145-AB19-6739E3C2D4E6}" type="pres">
      <dgm:prSet presAssocID="{A752E250-1B29-439F-8B29-C92DE31172D4}" presName="ThreeNodes_3_text" presStyleLbl="node1" presStyleIdx="2" presStyleCnt="3">
        <dgm:presLayoutVars>
          <dgm:bulletEnabled val="1"/>
        </dgm:presLayoutVars>
      </dgm:prSet>
      <dgm:spPr/>
    </dgm:pt>
  </dgm:ptLst>
  <dgm:cxnLst>
    <dgm:cxn modelId="{759FCA07-CE83-FE4A-8061-AA91E153D90D}" type="presOf" srcId="{D545C10D-8CCA-41F7-AA92-3CC70D295F13}" destId="{60782AF8-4C17-D145-8D5A-C4C534850340}" srcOrd="0" destOrd="0" presId="urn:microsoft.com/office/officeart/2005/8/layout/vProcess5"/>
    <dgm:cxn modelId="{08432B0F-5A01-4EFF-B4CE-6CA2E53E4F80}" srcId="{A752E250-1B29-439F-8B29-C92DE31172D4}" destId="{AA9C3C1E-10EC-4595-87C2-EFAD01077EFA}" srcOrd="2" destOrd="0" parTransId="{6EA3FD58-D938-4FB4-84F1-CD75128DFE85}" sibTransId="{6685736A-0C84-438C-9A1A-34F30EBC65DB}"/>
    <dgm:cxn modelId="{8A229E14-3E5F-8140-B4C7-9F316A213D59}" type="presOf" srcId="{877756F0-C6B5-41AC-BCD7-6860366DF43C}" destId="{BF5E0AE0-582D-9642-A64A-8A5DC30F82B8}" srcOrd="0" destOrd="0" presId="urn:microsoft.com/office/officeart/2005/8/layout/vProcess5"/>
    <dgm:cxn modelId="{004F9A1B-E0CB-8F42-95EA-FDC9131434E0}" type="presOf" srcId="{AA9C3C1E-10EC-4595-87C2-EFAD01077EFA}" destId="{C5E1D203-5E97-2E45-A2EB-7C80CE807EE6}" srcOrd="0" destOrd="0" presId="urn:microsoft.com/office/officeart/2005/8/layout/vProcess5"/>
    <dgm:cxn modelId="{4571BF48-2567-974D-9FA1-F834529B8F86}" type="presOf" srcId="{1EE53FA2-22F2-4C7E-AD6A-0B2DF563230A}" destId="{FBAD6B7B-13CC-9341-A65F-97B3467F689B}" srcOrd="1" destOrd="0" presId="urn:microsoft.com/office/officeart/2005/8/layout/vProcess5"/>
    <dgm:cxn modelId="{0E634C87-EE98-534E-865D-303766027152}" type="presOf" srcId="{D545C10D-8CCA-41F7-AA92-3CC70D295F13}" destId="{CD3E19D2-C020-C94F-AFCC-E84B69C82222}" srcOrd="1" destOrd="0" presId="urn:microsoft.com/office/officeart/2005/8/layout/vProcess5"/>
    <dgm:cxn modelId="{34145F89-EE5B-7D4C-8E60-F2A997BFB32F}" type="presOf" srcId="{1EE53FA2-22F2-4C7E-AD6A-0B2DF563230A}" destId="{3528F68C-84CA-F941-8B9A-8AE56DF413CD}" srcOrd="0" destOrd="0" presId="urn:microsoft.com/office/officeart/2005/8/layout/vProcess5"/>
    <dgm:cxn modelId="{659972A9-CA7D-4A19-AB75-03B50D1B2BE4}" srcId="{A752E250-1B29-439F-8B29-C92DE31172D4}" destId="{D545C10D-8CCA-41F7-AA92-3CC70D295F13}" srcOrd="0" destOrd="0" parTransId="{B0BC2EE8-1CA7-47D2-82F7-1297A59304EF}" sibTransId="{877756F0-C6B5-41AC-BCD7-6860366DF43C}"/>
    <dgm:cxn modelId="{687830AD-3D43-4F8E-AA82-1117815C9B40}" srcId="{A752E250-1B29-439F-8B29-C92DE31172D4}" destId="{1EE53FA2-22F2-4C7E-AD6A-0B2DF563230A}" srcOrd="1" destOrd="0" parTransId="{7049B78A-4A6D-4809-9226-CCD12ABE6050}" sibTransId="{4A6E6723-478A-4821-9EF8-8C8A2EABB40B}"/>
    <dgm:cxn modelId="{604CC4BF-B121-8D45-9103-88D0B2C288B4}" type="presOf" srcId="{A752E250-1B29-439F-8B29-C92DE31172D4}" destId="{05044134-6683-B842-A8AB-2BB2C61D2377}" srcOrd="0" destOrd="0" presId="urn:microsoft.com/office/officeart/2005/8/layout/vProcess5"/>
    <dgm:cxn modelId="{26E986D4-332D-5B4A-8910-4FE2D862680F}" type="presOf" srcId="{4A6E6723-478A-4821-9EF8-8C8A2EABB40B}" destId="{B12C3A8A-5DBE-294F-88AF-0EB405168626}" srcOrd="0" destOrd="0" presId="urn:microsoft.com/office/officeart/2005/8/layout/vProcess5"/>
    <dgm:cxn modelId="{2D478AFE-C05E-AD41-9538-5C5CBA16D981}" type="presOf" srcId="{AA9C3C1E-10EC-4595-87C2-EFAD01077EFA}" destId="{60CC1483-7082-2145-AB19-6739E3C2D4E6}" srcOrd="1" destOrd="0" presId="urn:microsoft.com/office/officeart/2005/8/layout/vProcess5"/>
    <dgm:cxn modelId="{4492A7AF-B12E-F04A-9CBC-A11E72A90D64}" type="presParOf" srcId="{05044134-6683-B842-A8AB-2BB2C61D2377}" destId="{E4542FD1-D62F-A840-A2B4-BE1F6C40A169}" srcOrd="0" destOrd="0" presId="urn:microsoft.com/office/officeart/2005/8/layout/vProcess5"/>
    <dgm:cxn modelId="{2AD257C6-CA5C-6542-9207-E5ECDC56E419}" type="presParOf" srcId="{05044134-6683-B842-A8AB-2BB2C61D2377}" destId="{60782AF8-4C17-D145-8D5A-C4C534850340}" srcOrd="1" destOrd="0" presId="urn:microsoft.com/office/officeart/2005/8/layout/vProcess5"/>
    <dgm:cxn modelId="{F7978997-2ECD-EA41-8320-D2BDBC22D0B0}" type="presParOf" srcId="{05044134-6683-B842-A8AB-2BB2C61D2377}" destId="{3528F68C-84CA-F941-8B9A-8AE56DF413CD}" srcOrd="2" destOrd="0" presId="urn:microsoft.com/office/officeart/2005/8/layout/vProcess5"/>
    <dgm:cxn modelId="{FE0C42EE-2C35-9C4E-8EDC-7B2A2212CF25}" type="presParOf" srcId="{05044134-6683-B842-A8AB-2BB2C61D2377}" destId="{C5E1D203-5E97-2E45-A2EB-7C80CE807EE6}" srcOrd="3" destOrd="0" presId="urn:microsoft.com/office/officeart/2005/8/layout/vProcess5"/>
    <dgm:cxn modelId="{F2AF2DDC-21AD-CD40-AF1E-41B07EBB57BE}" type="presParOf" srcId="{05044134-6683-B842-A8AB-2BB2C61D2377}" destId="{BF5E0AE0-582D-9642-A64A-8A5DC30F82B8}" srcOrd="4" destOrd="0" presId="urn:microsoft.com/office/officeart/2005/8/layout/vProcess5"/>
    <dgm:cxn modelId="{B900750F-FA17-0E44-92D0-42ABCD091835}" type="presParOf" srcId="{05044134-6683-B842-A8AB-2BB2C61D2377}" destId="{B12C3A8A-5DBE-294F-88AF-0EB405168626}" srcOrd="5" destOrd="0" presId="urn:microsoft.com/office/officeart/2005/8/layout/vProcess5"/>
    <dgm:cxn modelId="{1C3FC3C8-299D-3B45-9FB7-D45433B3161E}" type="presParOf" srcId="{05044134-6683-B842-A8AB-2BB2C61D2377}" destId="{CD3E19D2-C020-C94F-AFCC-E84B69C82222}" srcOrd="6" destOrd="0" presId="urn:microsoft.com/office/officeart/2005/8/layout/vProcess5"/>
    <dgm:cxn modelId="{2C82BC71-6F11-CF46-92AC-2E8EFF7791F6}" type="presParOf" srcId="{05044134-6683-B842-A8AB-2BB2C61D2377}" destId="{FBAD6B7B-13CC-9341-A65F-97B3467F689B}" srcOrd="7" destOrd="0" presId="urn:microsoft.com/office/officeart/2005/8/layout/vProcess5"/>
    <dgm:cxn modelId="{04C32F4B-B0FB-F346-BFA6-E2FA346A4E20}" type="presParOf" srcId="{05044134-6683-B842-A8AB-2BB2C61D2377}" destId="{60CC1483-7082-2145-AB19-6739E3C2D4E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CBF2CC-03B3-49F4-9BA5-8F3120CFCA0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26335DD-1766-4E52-960F-B0AFD1B68FD5}">
      <dgm:prSet/>
      <dgm:spPr/>
      <dgm:t>
        <a:bodyPr/>
        <a:lstStyle/>
        <a:p>
          <a:r>
            <a:rPr lang="fr-FR" noProof="0" dirty="0"/>
            <a:t>Analyser les caractéristiques de la violence au sein des couples de même sexe, ainsi que déchiffrer les types de réponse fournis par les services</a:t>
          </a:r>
        </a:p>
      </dgm:t>
    </dgm:pt>
    <dgm:pt modelId="{B1B09414-23D9-4110-BE4C-22AA13D8AB9E}" type="parTrans" cxnId="{5BB83AD3-5949-483D-A4CB-C9DF99E12FA4}">
      <dgm:prSet/>
      <dgm:spPr/>
      <dgm:t>
        <a:bodyPr/>
        <a:lstStyle/>
        <a:p>
          <a:endParaRPr lang="en-US"/>
        </a:p>
      </dgm:t>
    </dgm:pt>
    <dgm:pt modelId="{09E7F8F2-A208-45C2-B293-492E6AC5DFB3}" type="sibTrans" cxnId="{5BB83AD3-5949-483D-A4CB-C9DF99E12FA4}">
      <dgm:prSet/>
      <dgm:spPr/>
      <dgm:t>
        <a:bodyPr/>
        <a:lstStyle/>
        <a:p>
          <a:endParaRPr lang="en-US"/>
        </a:p>
      </dgm:t>
    </dgm:pt>
    <dgm:pt modelId="{4C195883-2E1F-4B6A-9A90-7C1FA8FF72EA}">
      <dgm:prSet/>
      <dgm:spPr/>
      <dgm:t>
        <a:bodyPr/>
        <a:lstStyle/>
        <a:p>
          <a:r>
            <a:rPr lang="fr-FR" noProof="0" dirty="0"/>
            <a:t>Etapes qualitatives de la recherche: Analyse sociojuridique. Informations auprès des avocats et des juges. Informations auprès des opérateurs des associations d’aide aux femmes victimes de violence conjugale, aux hommes maltraitants et aux hommes maltraités</a:t>
          </a:r>
        </a:p>
      </dgm:t>
    </dgm:pt>
    <dgm:pt modelId="{9870551A-5203-4049-A8C1-81A1D9824271}" type="parTrans" cxnId="{73CB7043-9491-4153-872D-409FC3EDE19C}">
      <dgm:prSet/>
      <dgm:spPr/>
      <dgm:t>
        <a:bodyPr/>
        <a:lstStyle/>
        <a:p>
          <a:endParaRPr lang="en-US"/>
        </a:p>
      </dgm:t>
    </dgm:pt>
    <dgm:pt modelId="{BE33F353-42ED-4311-AF69-576AE2449099}" type="sibTrans" cxnId="{73CB7043-9491-4153-872D-409FC3EDE19C}">
      <dgm:prSet/>
      <dgm:spPr/>
      <dgm:t>
        <a:bodyPr/>
        <a:lstStyle/>
        <a:p>
          <a:endParaRPr lang="en-US"/>
        </a:p>
      </dgm:t>
    </dgm:pt>
    <dgm:pt modelId="{3021E40A-681E-49C3-A67B-A64D8C4993F2}">
      <dgm:prSet/>
      <dgm:spPr/>
      <dgm:t>
        <a:bodyPr/>
        <a:lstStyle/>
        <a:p>
          <a:r>
            <a:rPr lang="fr-FR" noProof="0" dirty="0"/>
            <a:t>Mettre en place des lignes directrices et organiser des ateliers et des séances de formation</a:t>
          </a:r>
        </a:p>
      </dgm:t>
    </dgm:pt>
    <dgm:pt modelId="{18AF2755-0495-437C-AD64-A7B047635942}" type="parTrans" cxnId="{137C13BC-CCDE-46AE-A68B-5EA399B8964F}">
      <dgm:prSet/>
      <dgm:spPr/>
      <dgm:t>
        <a:bodyPr/>
        <a:lstStyle/>
        <a:p>
          <a:endParaRPr lang="en-US"/>
        </a:p>
      </dgm:t>
    </dgm:pt>
    <dgm:pt modelId="{29AE874B-1D88-4342-9504-C0DA4DBB7218}" type="sibTrans" cxnId="{137C13BC-CCDE-46AE-A68B-5EA399B8964F}">
      <dgm:prSet/>
      <dgm:spPr/>
      <dgm:t>
        <a:bodyPr/>
        <a:lstStyle/>
        <a:p>
          <a:endParaRPr lang="en-US"/>
        </a:p>
      </dgm:t>
    </dgm:pt>
    <dgm:pt modelId="{B7B1FDE5-1701-EF4C-916E-5DEC769F202E}" type="pres">
      <dgm:prSet presAssocID="{38CBF2CC-03B3-49F4-9BA5-8F3120CFCA0A}" presName="linear" presStyleCnt="0">
        <dgm:presLayoutVars>
          <dgm:animLvl val="lvl"/>
          <dgm:resizeHandles val="exact"/>
        </dgm:presLayoutVars>
      </dgm:prSet>
      <dgm:spPr/>
    </dgm:pt>
    <dgm:pt modelId="{19A9264B-208A-EF40-AF4E-BFA0B3392003}" type="pres">
      <dgm:prSet presAssocID="{826335DD-1766-4E52-960F-B0AFD1B68FD5}" presName="parentText" presStyleLbl="node1" presStyleIdx="0" presStyleCnt="3">
        <dgm:presLayoutVars>
          <dgm:chMax val="0"/>
          <dgm:bulletEnabled val="1"/>
        </dgm:presLayoutVars>
      </dgm:prSet>
      <dgm:spPr/>
    </dgm:pt>
    <dgm:pt modelId="{53364782-6858-1B4A-9EEF-B93BC3584A03}" type="pres">
      <dgm:prSet presAssocID="{09E7F8F2-A208-45C2-B293-492E6AC5DFB3}" presName="spacer" presStyleCnt="0"/>
      <dgm:spPr/>
    </dgm:pt>
    <dgm:pt modelId="{DC841200-6D86-FA4C-9DFF-73530EFC6457}" type="pres">
      <dgm:prSet presAssocID="{4C195883-2E1F-4B6A-9A90-7C1FA8FF72EA}" presName="parentText" presStyleLbl="node1" presStyleIdx="1" presStyleCnt="3">
        <dgm:presLayoutVars>
          <dgm:chMax val="0"/>
          <dgm:bulletEnabled val="1"/>
        </dgm:presLayoutVars>
      </dgm:prSet>
      <dgm:spPr/>
    </dgm:pt>
    <dgm:pt modelId="{067E30BD-F0AF-A84D-9719-365ED6E728AC}" type="pres">
      <dgm:prSet presAssocID="{BE33F353-42ED-4311-AF69-576AE2449099}" presName="spacer" presStyleCnt="0"/>
      <dgm:spPr/>
    </dgm:pt>
    <dgm:pt modelId="{E440406C-4B80-3340-B9B6-589D19FEB82A}" type="pres">
      <dgm:prSet presAssocID="{3021E40A-681E-49C3-A67B-A64D8C4993F2}" presName="parentText" presStyleLbl="node1" presStyleIdx="2" presStyleCnt="3">
        <dgm:presLayoutVars>
          <dgm:chMax val="0"/>
          <dgm:bulletEnabled val="1"/>
        </dgm:presLayoutVars>
      </dgm:prSet>
      <dgm:spPr/>
    </dgm:pt>
  </dgm:ptLst>
  <dgm:cxnLst>
    <dgm:cxn modelId="{73CB7043-9491-4153-872D-409FC3EDE19C}" srcId="{38CBF2CC-03B3-49F4-9BA5-8F3120CFCA0A}" destId="{4C195883-2E1F-4B6A-9A90-7C1FA8FF72EA}" srcOrd="1" destOrd="0" parTransId="{9870551A-5203-4049-A8C1-81A1D9824271}" sibTransId="{BE33F353-42ED-4311-AF69-576AE2449099}"/>
    <dgm:cxn modelId="{03F8A24F-D243-2342-B22B-D9B8B7D35FC2}" type="presOf" srcId="{3021E40A-681E-49C3-A67B-A64D8C4993F2}" destId="{E440406C-4B80-3340-B9B6-589D19FEB82A}" srcOrd="0" destOrd="0" presId="urn:microsoft.com/office/officeart/2005/8/layout/vList2"/>
    <dgm:cxn modelId="{57FAE07A-FE1D-D847-BCD2-7221E5EE837F}" type="presOf" srcId="{826335DD-1766-4E52-960F-B0AFD1B68FD5}" destId="{19A9264B-208A-EF40-AF4E-BFA0B3392003}" srcOrd="0" destOrd="0" presId="urn:microsoft.com/office/officeart/2005/8/layout/vList2"/>
    <dgm:cxn modelId="{A0C0237E-77BA-5B43-A51C-882AE12EAB68}" type="presOf" srcId="{38CBF2CC-03B3-49F4-9BA5-8F3120CFCA0A}" destId="{B7B1FDE5-1701-EF4C-916E-5DEC769F202E}" srcOrd="0" destOrd="0" presId="urn:microsoft.com/office/officeart/2005/8/layout/vList2"/>
    <dgm:cxn modelId="{137C13BC-CCDE-46AE-A68B-5EA399B8964F}" srcId="{38CBF2CC-03B3-49F4-9BA5-8F3120CFCA0A}" destId="{3021E40A-681E-49C3-A67B-A64D8C4993F2}" srcOrd="2" destOrd="0" parTransId="{18AF2755-0495-437C-AD64-A7B047635942}" sibTransId="{29AE874B-1D88-4342-9504-C0DA4DBB7218}"/>
    <dgm:cxn modelId="{5BB83AD3-5949-483D-A4CB-C9DF99E12FA4}" srcId="{38CBF2CC-03B3-49F4-9BA5-8F3120CFCA0A}" destId="{826335DD-1766-4E52-960F-B0AFD1B68FD5}" srcOrd="0" destOrd="0" parTransId="{B1B09414-23D9-4110-BE4C-22AA13D8AB9E}" sibTransId="{09E7F8F2-A208-45C2-B293-492E6AC5DFB3}"/>
    <dgm:cxn modelId="{7FE899FF-5DC2-A649-A09F-3B3319276A4A}" type="presOf" srcId="{4C195883-2E1F-4B6A-9A90-7C1FA8FF72EA}" destId="{DC841200-6D86-FA4C-9DFF-73530EFC6457}" srcOrd="0" destOrd="0" presId="urn:microsoft.com/office/officeart/2005/8/layout/vList2"/>
    <dgm:cxn modelId="{22809431-78AB-9540-9466-6DBDD285BA6B}" type="presParOf" srcId="{B7B1FDE5-1701-EF4C-916E-5DEC769F202E}" destId="{19A9264B-208A-EF40-AF4E-BFA0B3392003}" srcOrd="0" destOrd="0" presId="urn:microsoft.com/office/officeart/2005/8/layout/vList2"/>
    <dgm:cxn modelId="{D34759E5-D337-FD49-BB0D-A26BF3DDD466}" type="presParOf" srcId="{B7B1FDE5-1701-EF4C-916E-5DEC769F202E}" destId="{53364782-6858-1B4A-9EEF-B93BC3584A03}" srcOrd="1" destOrd="0" presId="urn:microsoft.com/office/officeart/2005/8/layout/vList2"/>
    <dgm:cxn modelId="{D9EA60C7-4C96-E54B-84CD-0814E3BD423D}" type="presParOf" srcId="{B7B1FDE5-1701-EF4C-916E-5DEC769F202E}" destId="{DC841200-6D86-FA4C-9DFF-73530EFC6457}" srcOrd="2" destOrd="0" presId="urn:microsoft.com/office/officeart/2005/8/layout/vList2"/>
    <dgm:cxn modelId="{41A294B9-FAF5-4D4A-951D-EC7A957783F8}" type="presParOf" srcId="{B7B1FDE5-1701-EF4C-916E-5DEC769F202E}" destId="{067E30BD-F0AF-A84D-9719-365ED6E728AC}" srcOrd="3" destOrd="0" presId="urn:microsoft.com/office/officeart/2005/8/layout/vList2"/>
    <dgm:cxn modelId="{5E351E00-263E-E744-A977-7CA5ED1899DB}" type="presParOf" srcId="{B7B1FDE5-1701-EF4C-916E-5DEC769F202E}" destId="{E440406C-4B80-3340-B9B6-589D19FEB82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82AF8-4C17-D145-8D5A-C4C534850340}">
      <dsp:nvSpPr>
        <dsp:cNvPr id="0" name=""/>
        <dsp:cNvSpPr/>
      </dsp:nvSpPr>
      <dsp:spPr>
        <a:xfrm>
          <a:off x="0" y="0"/>
          <a:ext cx="8564303" cy="115633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fr-FR" sz="1700" kern="1200"/>
            <a:t>«Où sont-elles les personnes LGBT victimes de violence conjugale ? Agences, pratiques opérationnelles et interventions pour aider les victimes, prévenir et combattre le phénomène»</a:t>
          </a:r>
          <a:endParaRPr lang="en-US" sz="1700" kern="1200"/>
        </a:p>
      </dsp:txBody>
      <dsp:txXfrm>
        <a:off x="33868" y="33868"/>
        <a:ext cx="7316527" cy="1088598"/>
      </dsp:txXfrm>
    </dsp:sp>
    <dsp:sp modelId="{3528F68C-84CA-F941-8B9A-8AE56DF413CD}">
      <dsp:nvSpPr>
        <dsp:cNvPr id="0" name=""/>
        <dsp:cNvSpPr/>
      </dsp:nvSpPr>
      <dsp:spPr>
        <a:xfrm>
          <a:off x="755673" y="1349057"/>
          <a:ext cx="8564303" cy="1156334"/>
        </a:xfrm>
        <a:prstGeom prst="roundRect">
          <a:avLst>
            <a:gd name="adj" fmla="val 10000"/>
          </a:avLst>
        </a:prstGeom>
        <a:solidFill>
          <a:schemeClr val="accent2">
            <a:hueOff val="-1340899"/>
            <a:satOff val="1509"/>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fr-FR" sz="1700" kern="1200"/>
            <a:t>Université de Boulogne, Université de Palerme, Université de Naples Federico II</a:t>
          </a:r>
          <a:endParaRPr lang="en-US" sz="1700" kern="1200"/>
        </a:p>
      </dsp:txBody>
      <dsp:txXfrm>
        <a:off x="789541" y="1382925"/>
        <a:ext cx="6989275" cy="1088599"/>
      </dsp:txXfrm>
    </dsp:sp>
    <dsp:sp modelId="{C5E1D203-5E97-2E45-A2EB-7C80CE807EE6}">
      <dsp:nvSpPr>
        <dsp:cNvPr id="0" name=""/>
        <dsp:cNvSpPr/>
      </dsp:nvSpPr>
      <dsp:spPr>
        <a:xfrm>
          <a:off x="1511347" y="2698115"/>
          <a:ext cx="8564303" cy="1156334"/>
        </a:xfrm>
        <a:prstGeom prst="roundRect">
          <a:avLst>
            <a:gd name="adj" fmla="val 10000"/>
          </a:avLst>
        </a:prstGeom>
        <a:solidFill>
          <a:schemeClr val="accent2">
            <a:hueOff val="-2681797"/>
            <a:satOff val="3018"/>
            <a:lumOff val="15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fr-FR" sz="1700" kern="1200"/>
            <a:t>Periode: novembre 2023-2025</a:t>
          </a:r>
          <a:endParaRPr lang="en-US" sz="1700" kern="1200"/>
        </a:p>
      </dsp:txBody>
      <dsp:txXfrm>
        <a:off x="1545215" y="2731983"/>
        <a:ext cx="6989275" cy="1088599"/>
      </dsp:txXfrm>
    </dsp:sp>
    <dsp:sp modelId="{BF5E0AE0-582D-9642-A64A-8A5DC30F82B8}">
      <dsp:nvSpPr>
        <dsp:cNvPr id="0" name=""/>
        <dsp:cNvSpPr/>
      </dsp:nvSpPr>
      <dsp:spPr>
        <a:xfrm>
          <a:off x="7812685" y="876887"/>
          <a:ext cx="751617" cy="751617"/>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7981799" y="876887"/>
        <a:ext cx="413389" cy="565592"/>
      </dsp:txXfrm>
    </dsp:sp>
    <dsp:sp modelId="{B12C3A8A-5DBE-294F-88AF-0EB405168626}">
      <dsp:nvSpPr>
        <dsp:cNvPr id="0" name=""/>
        <dsp:cNvSpPr/>
      </dsp:nvSpPr>
      <dsp:spPr>
        <a:xfrm>
          <a:off x="8568359" y="2218235"/>
          <a:ext cx="751617" cy="751617"/>
        </a:xfrm>
        <a:prstGeom prst="downArrow">
          <a:avLst>
            <a:gd name="adj1" fmla="val 55000"/>
            <a:gd name="adj2" fmla="val 45000"/>
          </a:avLst>
        </a:prstGeom>
        <a:solidFill>
          <a:schemeClr val="accent2">
            <a:tint val="40000"/>
            <a:alpha val="90000"/>
            <a:hueOff val="-2837541"/>
            <a:satOff val="2076"/>
            <a:lumOff val="320"/>
            <a:alphaOff val="0"/>
          </a:schemeClr>
        </a:solidFill>
        <a:ln w="12700" cap="flat" cmpd="sng" algn="ctr">
          <a:solidFill>
            <a:schemeClr val="accent2">
              <a:tint val="40000"/>
              <a:alpha val="90000"/>
              <a:hueOff val="-2837541"/>
              <a:satOff val="2076"/>
              <a:lumOff val="32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8737473" y="2218235"/>
        <a:ext cx="413389" cy="5655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9264B-208A-EF40-AF4E-BFA0B3392003}">
      <dsp:nvSpPr>
        <dsp:cNvPr id="0" name=""/>
        <dsp:cNvSpPr/>
      </dsp:nvSpPr>
      <dsp:spPr>
        <a:xfrm>
          <a:off x="0" y="18343"/>
          <a:ext cx="9493250" cy="12379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noProof="0" dirty="0"/>
            <a:t>Analyser les caractéristiques de la violence au sein des couples de même sexe, ainsi que déchiffrer les types de réponse fournis par les services</a:t>
          </a:r>
        </a:p>
      </dsp:txBody>
      <dsp:txXfrm>
        <a:off x="60431" y="78774"/>
        <a:ext cx="9372388" cy="1117071"/>
      </dsp:txXfrm>
    </dsp:sp>
    <dsp:sp modelId="{DC841200-6D86-FA4C-9DFF-73530EFC6457}">
      <dsp:nvSpPr>
        <dsp:cNvPr id="0" name=""/>
        <dsp:cNvSpPr/>
      </dsp:nvSpPr>
      <dsp:spPr>
        <a:xfrm>
          <a:off x="0" y="1308116"/>
          <a:ext cx="9493250" cy="12379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noProof="0" dirty="0"/>
            <a:t>Etapes qualitatives de la recherche: Analyse sociojuridique. Informations auprès des avocats et des juges. Informations auprès des opérateurs des associations d’aide aux femmes victimes de violence conjugale, aux hommes maltraitants et aux hommes maltraités</a:t>
          </a:r>
        </a:p>
      </dsp:txBody>
      <dsp:txXfrm>
        <a:off x="60431" y="1368547"/>
        <a:ext cx="9372388" cy="1117071"/>
      </dsp:txXfrm>
    </dsp:sp>
    <dsp:sp modelId="{E440406C-4B80-3340-B9B6-589D19FEB82A}">
      <dsp:nvSpPr>
        <dsp:cNvPr id="0" name=""/>
        <dsp:cNvSpPr/>
      </dsp:nvSpPr>
      <dsp:spPr>
        <a:xfrm>
          <a:off x="0" y="2597890"/>
          <a:ext cx="9493250" cy="12379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noProof="0" dirty="0"/>
            <a:t>Mettre en place des lignes directrices et organiser des ateliers et des séances de formation</a:t>
          </a:r>
        </a:p>
      </dsp:txBody>
      <dsp:txXfrm>
        <a:off x="60431" y="2658321"/>
        <a:ext cx="9372388" cy="111707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ED60E-FEA7-7641-A33A-D9023C8BEEA9}" type="datetimeFigureOut">
              <a:rPr lang="it-IT" smtClean="0"/>
              <a:t>02/10/2025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0C0446-C9AC-2B47-96A1-865A65577BD8}" type="slidenum">
              <a:rPr lang="it-IT" smtClean="0"/>
              <a:t>‹N›</a:t>
            </a:fld>
            <a:endParaRPr lang="it-IT"/>
          </a:p>
        </p:txBody>
      </p:sp>
    </p:spTree>
    <p:extLst>
      <p:ext uri="{BB962C8B-B14F-4D97-AF65-F5344CB8AC3E}">
        <p14:creationId xmlns:p14="http://schemas.microsoft.com/office/powerpoint/2010/main" val="3570057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fr-FR" dirty="0"/>
          </a:p>
        </p:txBody>
      </p:sp>
      <p:sp>
        <p:nvSpPr>
          <p:cNvPr id="4" name="Segnaposto numero diapositiva 3"/>
          <p:cNvSpPr>
            <a:spLocks noGrp="1"/>
          </p:cNvSpPr>
          <p:nvPr>
            <p:ph type="sldNum" sz="quarter" idx="5"/>
          </p:nvPr>
        </p:nvSpPr>
        <p:spPr/>
        <p:txBody>
          <a:bodyPr/>
          <a:lstStyle/>
          <a:p>
            <a:fld id="{390C0446-C9AC-2B47-96A1-865A65577BD8}" type="slidenum">
              <a:rPr lang="it-IT" smtClean="0"/>
              <a:t>8</a:t>
            </a:fld>
            <a:endParaRPr lang="it-IT"/>
          </a:p>
        </p:txBody>
      </p:sp>
    </p:spTree>
    <p:extLst>
      <p:ext uri="{BB962C8B-B14F-4D97-AF65-F5344CB8AC3E}">
        <p14:creationId xmlns:p14="http://schemas.microsoft.com/office/powerpoint/2010/main" val="284993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90C0446-C9AC-2B47-96A1-865A65577BD8}" type="slidenum">
              <a:rPr lang="it-IT" smtClean="0"/>
              <a:t>10</a:t>
            </a:fld>
            <a:endParaRPr lang="it-IT"/>
          </a:p>
        </p:txBody>
      </p:sp>
    </p:spTree>
    <p:extLst>
      <p:ext uri="{BB962C8B-B14F-4D97-AF65-F5344CB8AC3E}">
        <p14:creationId xmlns:p14="http://schemas.microsoft.com/office/powerpoint/2010/main" val="3350160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1C56-8A72-4858-851C-F15B634C74F2}"/>
              </a:ext>
            </a:extLst>
          </p:cNvPr>
          <p:cNvSpPr>
            <a:spLocks noGrp="1"/>
          </p:cNvSpPr>
          <p:nvPr>
            <p:ph type="ctrTitle"/>
          </p:nvPr>
        </p:nvSpPr>
        <p:spPr>
          <a:xfrm>
            <a:off x="1485900" y="1122362"/>
            <a:ext cx="8609322" cy="3744209"/>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1834EB-45A5-426C-824A-8F07CA8F6DBE}"/>
              </a:ext>
            </a:extLst>
          </p:cNvPr>
          <p:cNvSpPr>
            <a:spLocks noGrp="1"/>
          </p:cNvSpPr>
          <p:nvPr>
            <p:ph type="subTitle" idx="1"/>
          </p:nvPr>
        </p:nvSpPr>
        <p:spPr>
          <a:xfrm>
            <a:off x="1485900" y="5230134"/>
            <a:ext cx="4610100" cy="942065"/>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93D55F2-5374-4778-B1EE-98996792D07B}"/>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944044F8-E727-4D63-B6D6-26482F83D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141F76-D956-4205-AD99-E91FD5FCC027}"/>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317339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A6D4F-1C6D-40FB-9A92-C86C4E15C0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67BDDB-F95B-4041-AA53-71BBCB26D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977052-C8EA-459E-9E10-8EE28C50E166}"/>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1F3E6650-E3AD-4C98-88FE-F5152966FE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4FED5-B228-4E3C-BFEE-0BC47D950694}"/>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83395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0A243A-5463-4C65-85DA-03BECDAE63E2}"/>
              </a:ext>
            </a:extLst>
          </p:cNvPr>
          <p:cNvSpPr>
            <a:spLocks noGrp="1"/>
          </p:cNvSpPr>
          <p:nvPr>
            <p:ph type="title" orient="vert"/>
          </p:nvPr>
        </p:nvSpPr>
        <p:spPr>
          <a:xfrm>
            <a:off x="8831898" y="897973"/>
            <a:ext cx="2674301" cy="527898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E10153C-6948-4108-8FF1-033F66D4CABA}"/>
              </a:ext>
            </a:extLst>
          </p:cNvPr>
          <p:cNvSpPr>
            <a:spLocks noGrp="1"/>
          </p:cNvSpPr>
          <p:nvPr>
            <p:ph type="body" orient="vert" idx="1"/>
          </p:nvPr>
        </p:nvSpPr>
        <p:spPr>
          <a:xfrm>
            <a:off x="838200" y="854169"/>
            <a:ext cx="7734300" cy="532279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345988-B24C-46FE-87B0-55D4FB7CBC42}"/>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493AB2DB-BD1F-41F7-AC5E-57249C270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1E3DB-BDAB-40CA-ABA3-A3662C06881F}"/>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2205395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11A1B-E09A-4F93-BC68-B160114AFCE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CC8C4A9-27ED-4E86-A256-5009E31342B6}"/>
              </a:ext>
            </a:extLst>
          </p:cNvPr>
          <p:cNvSpPr>
            <a:spLocks noGrp="1"/>
          </p:cNvSpPr>
          <p:nvPr>
            <p:ph idx="1"/>
          </p:nvPr>
        </p:nvSpPr>
        <p:spPr/>
        <p:txBody>
          <a:bodyPr/>
          <a:lstStyle>
            <a:lvl1pPr>
              <a:lnSpc>
                <a:spcPct val="120000"/>
              </a:lnSpc>
              <a:defRPr/>
            </a:lvl1pPr>
            <a:lvl2pPr>
              <a:lnSpc>
                <a:spcPct val="120000"/>
              </a:lnSpc>
              <a:defRPr/>
            </a:lvl2pPr>
            <a:lvl3pPr>
              <a:lnSpc>
                <a:spcPct val="120000"/>
              </a:lnSpc>
              <a:defRPr sz="1400"/>
            </a:lvl3pPr>
            <a:lvl4pPr>
              <a:lnSpc>
                <a:spcPct val="120000"/>
              </a:lnSpc>
              <a:defRPr sz="1200"/>
            </a:lvl4pPr>
            <a:lvl5pPr>
              <a:lnSpc>
                <a:spcPct val="12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85CF91C-8771-4949-A397-928A5743EBC7}"/>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013EA0ED-4961-4254-B34E-71D14C4E0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97152-BD97-4A72-8B07-CD2BC57B84F6}"/>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377063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EAF4-C10D-4650-9587-15DA8E9F9C08}"/>
              </a:ext>
            </a:extLst>
          </p:cNvPr>
          <p:cNvSpPr>
            <a:spLocks noGrp="1"/>
          </p:cNvSpPr>
          <p:nvPr>
            <p:ph type="title"/>
          </p:nvPr>
        </p:nvSpPr>
        <p:spPr>
          <a:xfrm>
            <a:off x="1219200" y="1368862"/>
            <a:ext cx="9486900" cy="3679656"/>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BBA1D5C2-6E93-4B23-A0CA-D5D7E735C718}"/>
              </a:ext>
            </a:extLst>
          </p:cNvPr>
          <p:cNvSpPr>
            <a:spLocks noGrp="1"/>
          </p:cNvSpPr>
          <p:nvPr>
            <p:ph type="body" idx="1"/>
          </p:nvPr>
        </p:nvSpPr>
        <p:spPr>
          <a:xfrm>
            <a:off x="1219200" y="5318974"/>
            <a:ext cx="9486900" cy="853225"/>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E815BFB-5D28-4ABE-AD37-0C6C3FD949FE}"/>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65A4035B-0539-4A03-87C0-22E52C98B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27ADF-48C9-49CF-BD4D-82399BF64AD3}"/>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406583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A2FB-0310-4935-B7F7-E47876CD4E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987C14-52AB-4AAC-9038-29CF58EA6EA8}"/>
              </a:ext>
            </a:extLst>
          </p:cNvPr>
          <p:cNvSpPr>
            <a:spLocks noGrp="1"/>
          </p:cNvSpPr>
          <p:nvPr>
            <p:ph sz="half" idx="1"/>
          </p:nvPr>
        </p:nvSpPr>
        <p:spPr>
          <a:xfrm>
            <a:off x="1219200" y="2168278"/>
            <a:ext cx="4702921"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CB2E45A-DCC0-4701-9D67-EF56AECE3432}"/>
              </a:ext>
            </a:extLst>
          </p:cNvPr>
          <p:cNvSpPr>
            <a:spLocks noGrp="1"/>
          </p:cNvSpPr>
          <p:nvPr>
            <p:ph sz="half" idx="2"/>
          </p:nvPr>
        </p:nvSpPr>
        <p:spPr>
          <a:xfrm>
            <a:off x="6269880" y="2168278"/>
            <a:ext cx="4782699"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11AF0813-A167-4D17-AA79-07BD9765FE0D}"/>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6" name="Footer Placeholder 5">
            <a:extLst>
              <a:ext uri="{FF2B5EF4-FFF2-40B4-BE49-F238E27FC236}">
                <a16:creationId xmlns:a16="http://schemas.microsoft.com/office/drawing/2014/main" id="{40A940D7-D4C1-4C24-95F3-29A849CEE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49AB7-007E-4D4D-A2C1-2C5C3310C0B6}"/>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151598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0184-BDFD-48DE-B858-B81887BFD302}"/>
              </a:ext>
            </a:extLst>
          </p:cNvPr>
          <p:cNvSpPr>
            <a:spLocks noGrp="1"/>
          </p:cNvSpPr>
          <p:nvPr>
            <p:ph type="title"/>
          </p:nvPr>
        </p:nvSpPr>
        <p:spPr>
          <a:xfrm>
            <a:off x="1219200" y="365125"/>
            <a:ext cx="9753599" cy="15779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724FEB2-6EEC-49D4-9466-0F7A6EDB0CB6}"/>
              </a:ext>
            </a:extLst>
          </p:cNvPr>
          <p:cNvSpPr>
            <a:spLocks noGrp="1"/>
          </p:cNvSpPr>
          <p:nvPr>
            <p:ph type="body" idx="1"/>
          </p:nvPr>
        </p:nvSpPr>
        <p:spPr>
          <a:xfrm>
            <a:off x="1219201" y="2109789"/>
            <a:ext cx="4507931"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E8CF0-BAB6-4BF2-836F-FED0AF88A8AA}"/>
              </a:ext>
            </a:extLst>
          </p:cNvPr>
          <p:cNvSpPr>
            <a:spLocks noGrp="1"/>
          </p:cNvSpPr>
          <p:nvPr>
            <p:ph sz="half" idx="2"/>
          </p:nvPr>
        </p:nvSpPr>
        <p:spPr>
          <a:xfrm>
            <a:off x="1219201" y="3063530"/>
            <a:ext cx="4507930"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F0751AB-FCF0-450B-A6DF-9B9A2AD2C24A}"/>
              </a:ext>
            </a:extLst>
          </p:cNvPr>
          <p:cNvSpPr>
            <a:spLocks noGrp="1"/>
          </p:cNvSpPr>
          <p:nvPr>
            <p:ph type="body" sz="quarter" idx="3"/>
          </p:nvPr>
        </p:nvSpPr>
        <p:spPr>
          <a:xfrm>
            <a:off x="6464867" y="2109789"/>
            <a:ext cx="4507932"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D3898E7-3130-4CE6-AA11-C9CC8214EA1D}"/>
              </a:ext>
            </a:extLst>
          </p:cNvPr>
          <p:cNvSpPr>
            <a:spLocks noGrp="1"/>
          </p:cNvSpPr>
          <p:nvPr>
            <p:ph sz="quarter" idx="4"/>
          </p:nvPr>
        </p:nvSpPr>
        <p:spPr>
          <a:xfrm>
            <a:off x="6464867" y="3063530"/>
            <a:ext cx="4507932"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55D85675-9678-4CB3-9AAB-D727D2B58E7A}"/>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8" name="Footer Placeholder 7">
            <a:extLst>
              <a:ext uri="{FF2B5EF4-FFF2-40B4-BE49-F238E27FC236}">
                <a16:creationId xmlns:a16="http://schemas.microsoft.com/office/drawing/2014/main" id="{445F8314-1849-461A-AAF2-BF149646D5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9738E-5865-473C-BAFB-BDB385C06931}"/>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109003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7AC40-59FF-4CE3-B49C-C824A784C5F7}"/>
              </a:ext>
            </a:extLst>
          </p:cNvPr>
          <p:cNvSpPr>
            <a:spLocks noGrp="1"/>
          </p:cNvSpPr>
          <p:nvPr>
            <p:ph type="title"/>
          </p:nvPr>
        </p:nvSpPr>
        <p:spPr>
          <a:xfrm>
            <a:off x="1219200" y="365125"/>
            <a:ext cx="9493249" cy="1577975"/>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92FAB63-E9CE-4359-A54B-07AC7E9BBAE3}"/>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4" name="Footer Placeholder 3">
            <a:extLst>
              <a:ext uri="{FF2B5EF4-FFF2-40B4-BE49-F238E27FC236}">
                <a16:creationId xmlns:a16="http://schemas.microsoft.com/office/drawing/2014/main" id="{C7939854-5165-4C41-8DCA-D42DFD7D90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1768E0-4535-4B0D-8B94-4C10740B0A6B}"/>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3391527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4678E3-D115-4E49-9ECB-656CF2319E94}"/>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3" name="Footer Placeholder 2">
            <a:extLst>
              <a:ext uri="{FF2B5EF4-FFF2-40B4-BE49-F238E27FC236}">
                <a16:creationId xmlns:a16="http://schemas.microsoft.com/office/drawing/2014/main" id="{E521E6FC-7F84-4673-81D6-B85FE26DA0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80318A-245C-4841-AB57-CEC5CC124D02}"/>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1934785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847B-9D86-47FF-B24A-EEA5F73EA144}"/>
              </a:ext>
            </a:extLst>
          </p:cNvPr>
          <p:cNvSpPr>
            <a:spLocks noGrp="1"/>
          </p:cNvSpPr>
          <p:nvPr>
            <p:ph type="title"/>
          </p:nvPr>
        </p:nvSpPr>
        <p:spPr>
          <a:xfrm>
            <a:off x="1219200" y="457200"/>
            <a:ext cx="3776472" cy="2852928"/>
          </a:xfrm>
        </p:spPr>
        <p:txBody>
          <a:bodyPr anchor="b">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ADAC0675-AD2F-44DC-8FF3-4454258A5908}"/>
              </a:ext>
            </a:extLst>
          </p:cNvPr>
          <p:cNvSpPr>
            <a:spLocks noGrp="1"/>
          </p:cNvSpPr>
          <p:nvPr>
            <p:ph idx="1"/>
          </p:nvPr>
        </p:nvSpPr>
        <p:spPr>
          <a:xfrm>
            <a:off x="5557582" y="987425"/>
            <a:ext cx="5948618"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D96356-C0F0-4C22-B9B6-C7E0BE4F3702}"/>
              </a:ext>
            </a:extLst>
          </p:cNvPr>
          <p:cNvSpPr>
            <a:spLocks noGrp="1"/>
          </p:cNvSpPr>
          <p:nvPr>
            <p:ph type="body" sz="half" idx="2"/>
          </p:nvPr>
        </p:nvSpPr>
        <p:spPr>
          <a:xfrm>
            <a:off x="1219200" y="3484210"/>
            <a:ext cx="3768934" cy="238477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F3EFD71-2ACA-4041-9EA2-86E7B81C314D}"/>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6" name="Footer Placeholder 5">
            <a:extLst>
              <a:ext uri="{FF2B5EF4-FFF2-40B4-BE49-F238E27FC236}">
                <a16:creationId xmlns:a16="http://schemas.microsoft.com/office/drawing/2014/main" id="{14ECACE3-32A8-4245-97AC-5797C147E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D63845-314D-499C-BB75-CE9162BE6EEB}"/>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2344173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6D3DB-B1F8-4892-96F7-0BE21DE637CD}"/>
              </a:ext>
            </a:extLst>
          </p:cNvPr>
          <p:cNvSpPr>
            <a:spLocks noGrp="1"/>
          </p:cNvSpPr>
          <p:nvPr>
            <p:ph type="title"/>
          </p:nvPr>
        </p:nvSpPr>
        <p:spPr>
          <a:xfrm>
            <a:off x="1219200" y="457200"/>
            <a:ext cx="3932349" cy="2852670"/>
          </a:xfrm>
        </p:spPr>
        <p:txBody>
          <a:bodyPr anchor="b">
            <a:noAutofit/>
          </a:bodyPr>
          <a:lstStyle>
            <a:lvl1pPr>
              <a:defRPr sz="4000"/>
            </a:lvl1pPr>
          </a:lstStyle>
          <a:p>
            <a:r>
              <a:rPr lang="en-US" dirty="0"/>
              <a:t>Click to edit Master title style</a:t>
            </a:r>
          </a:p>
        </p:txBody>
      </p:sp>
      <p:sp>
        <p:nvSpPr>
          <p:cNvPr id="3" name="Picture Placeholder 2">
            <a:extLst>
              <a:ext uri="{FF2B5EF4-FFF2-40B4-BE49-F238E27FC236}">
                <a16:creationId xmlns:a16="http://schemas.microsoft.com/office/drawing/2014/main" id="{A40AB405-B2E9-4C4B-930C-CF1B63342F1D}"/>
              </a:ext>
            </a:extLst>
          </p:cNvPr>
          <p:cNvSpPr>
            <a:spLocks noGrp="1"/>
          </p:cNvSpPr>
          <p:nvPr>
            <p:ph type="pic" idx="1"/>
          </p:nvPr>
        </p:nvSpPr>
        <p:spPr>
          <a:xfrm>
            <a:off x="5674810" y="657055"/>
            <a:ext cx="5831389" cy="55151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8AF82ED-5295-4670-A3A8-B7813FF4713F}"/>
              </a:ext>
            </a:extLst>
          </p:cNvPr>
          <p:cNvSpPr>
            <a:spLocks noGrp="1"/>
          </p:cNvSpPr>
          <p:nvPr>
            <p:ph type="body" sz="half" idx="2"/>
          </p:nvPr>
        </p:nvSpPr>
        <p:spPr>
          <a:xfrm>
            <a:off x="1219199" y="3484210"/>
            <a:ext cx="3768934" cy="23768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F8BCDD2-4389-41FA-BE68-6805E3290FCE}"/>
              </a:ext>
            </a:extLst>
          </p:cNvPr>
          <p:cNvSpPr>
            <a:spLocks noGrp="1"/>
          </p:cNvSpPr>
          <p:nvPr>
            <p:ph type="dt" sz="half" idx="10"/>
          </p:nvPr>
        </p:nvSpPr>
        <p:spPr/>
        <p:txBody>
          <a:bodyPr/>
          <a:lstStyle/>
          <a:p>
            <a:fld id="{8C1E1FAD-7351-4908-963A-08EA8E4AB7A0}" type="datetimeFigureOut">
              <a:rPr lang="en-US" smtClean="0"/>
              <a:t>10/2/2025</a:t>
            </a:fld>
            <a:endParaRPr lang="en-US"/>
          </a:p>
        </p:txBody>
      </p:sp>
      <p:sp>
        <p:nvSpPr>
          <p:cNvPr id="6" name="Footer Placeholder 5">
            <a:extLst>
              <a:ext uri="{FF2B5EF4-FFF2-40B4-BE49-F238E27FC236}">
                <a16:creationId xmlns:a16="http://schemas.microsoft.com/office/drawing/2014/main" id="{33C1D4C8-D966-41BE-B38F-54B9134FF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A7339F-1169-4FB1-8FAA-781335ECB2AB}"/>
              </a:ext>
            </a:extLst>
          </p:cNvPr>
          <p:cNvSpPr>
            <a:spLocks noGrp="1"/>
          </p:cNvSpPr>
          <p:nvPr>
            <p:ph type="sldNum" sz="quarter" idx="12"/>
          </p:nvPr>
        </p:nvSpPr>
        <p:spPr/>
        <p:txBody>
          <a:bodyPr/>
          <a:lstStyle/>
          <a:p>
            <a:fld id="{1CF2D47E-0AF1-4C27-801F-64E3E5BF7F72}" type="slidenum">
              <a:rPr lang="en-US" smtClean="0"/>
              <a:t>‹N›</a:t>
            </a:fld>
            <a:endParaRPr lang="en-US"/>
          </a:p>
        </p:txBody>
      </p:sp>
    </p:spTree>
    <p:extLst>
      <p:ext uri="{BB962C8B-B14F-4D97-AF65-F5344CB8AC3E}">
        <p14:creationId xmlns:p14="http://schemas.microsoft.com/office/powerpoint/2010/main" val="401359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04591-A10E-46C3-952B-F25DCBDAD1BC}"/>
              </a:ext>
            </a:extLst>
          </p:cNvPr>
          <p:cNvSpPr>
            <a:spLocks noGrp="1"/>
          </p:cNvSpPr>
          <p:nvPr>
            <p:ph type="title"/>
          </p:nvPr>
        </p:nvSpPr>
        <p:spPr>
          <a:xfrm>
            <a:off x="1219200" y="365125"/>
            <a:ext cx="9493249" cy="157797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F77F62-7300-4B81-8F9B-D040A0EE1797}"/>
              </a:ext>
            </a:extLst>
          </p:cNvPr>
          <p:cNvSpPr>
            <a:spLocks noGrp="1"/>
          </p:cNvSpPr>
          <p:nvPr>
            <p:ph type="body" idx="1"/>
          </p:nvPr>
        </p:nvSpPr>
        <p:spPr>
          <a:xfrm>
            <a:off x="1219200" y="2318032"/>
            <a:ext cx="9493250" cy="385416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6252CF0-2C7E-4A4C-BD7E-B7CEFF0DC458}"/>
              </a:ext>
            </a:extLst>
          </p:cNvPr>
          <p:cNvSpPr>
            <a:spLocks noGrp="1"/>
          </p:cNvSpPr>
          <p:nvPr>
            <p:ph type="dt" sz="half" idx="2"/>
          </p:nvPr>
        </p:nvSpPr>
        <p:spPr>
          <a:xfrm rot="16200000">
            <a:off x="-1029207" y="4680813"/>
            <a:ext cx="2758330" cy="365125"/>
          </a:xfrm>
          <a:prstGeom prst="rect">
            <a:avLst/>
          </a:prstGeom>
        </p:spPr>
        <p:txBody>
          <a:bodyPr vert="horz" lIns="91440" tIns="45720" rIns="91440" bIns="45720" rtlCol="0" anchor="ctr"/>
          <a:lstStyle>
            <a:lvl1pPr algn="l">
              <a:defRPr sz="1100">
                <a:solidFill>
                  <a:schemeClr val="tx1"/>
                </a:solidFill>
              </a:defRPr>
            </a:lvl1pPr>
          </a:lstStyle>
          <a:p>
            <a:fld id="{8C1E1FAD-7351-4908-963A-08EA8E4AB7A0}" type="datetimeFigureOut">
              <a:rPr lang="en-US" smtClean="0"/>
              <a:t>10/2/2025</a:t>
            </a:fld>
            <a:endParaRPr lang="en-US"/>
          </a:p>
        </p:txBody>
      </p:sp>
      <p:sp>
        <p:nvSpPr>
          <p:cNvPr id="5" name="Footer Placeholder 4">
            <a:extLst>
              <a:ext uri="{FF2B5EF4-FFF2-40B4-BE49-F238E27FC236}">
                <a16:creationId xmlns:a16="http://schemas.microsoft.com/office/drawing/2014/main" id="{D2B49E98-61B4-4398-B18F-534336EA1747}"/>
              </a:ext>
            </a:extLst>
          </p:cNvPr>
          <p:cNvSpPr>
            <a:spLocks noGrp="1"/>
          </p:cNvSpPr>
          <p:nvPr>
            <p:ph type="ftr" sz="quarter" idx="3"/>
          </p:nvPr>
        </p:nvSpPr>
        <p:spPr>
          <a:xfrm>
            <a:off x="661112" y="6356350"/>
            <a:ext cx="5509684" cy="365125"/>
          </a:xfrm>
          <a:prstGeom prst="rect">
            <a:avLst/>
          </a:prstGeom>
        </p:spPr>
        <p:txBody>
          <a:bodyPr vert="horz" lIns="91440" tIns="45720" rIns="91440" bIns="45720" rtlCol="0" anchor="ctr"/>
          <a:lstStyle>
            <a:lvl1pPr algn="l">
              <a:defRPr sz="11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A676DC5D-5820-4314-ADE6-9CD1C7D4AB68}"/>
              </a:ext>
            </a:extLst>
          </p:cNvPr>
          <p:cNvSpPr>
            <a:spLocks noGrp="1"/>
          </p:cNvSpPr>
          <p:nvPr>
            <p:ph type="sldNum" sz="quarter" idx="4"/>
          </p:nvPr>
        </p:nvSpPr>
        <p:spPr>
          <a:xfrm>
            <a:off x="10905482" y="6356350"/>
            <a:ext cx="1112082" cy="365125"/>
          </a:xfrm>
          <a:prstGeom prst="rect">
            <a:avLst/>
          </a:prstGeom>
        </p:spPr>
        <p:txBody>
          <a:bodyPr vert="horz" lIns="91440" tIns="45720" rIns="91440" bIns="45720" rtlCol="0" anchor="ctr"/>
          <a:lstStyle>
            <a:lvl1pPr algn="r">
              <a:defRPr sz="1100">
                <a:solidFill>
                  <a:schemeClr val="tx1"/>
                </a:solidFill>
              </a:defRPr>
            </a:lvl1pPr>
          </a:lstStyle>
          <a:p>
            <a:fld id="{1CF2D47E-0AF1-4C27-801F-64E3E5BF7F72}" type="slidenum">
              <a:rPr lang="en-US" smtClean="0"/>
              <a:t>‹N›</a:t>
            </a:fld>
            <a:endParaRPr lang="en-US"/>
          </a:p>
        </p:txBody>
      </p:sp>
      <p:grpSp>
        <p:nvGrpSpPr>
          <p:cNvPr id="7" name="Group 6">
            <a:extLst>
              <a:ext uri="{FF2B5EF4-FFF2-40B4-BE49-F238E27FC236}">
                <a16:creationId xmlns:a16="http://schemas.microsoft.com/office/drawing/2014/main" id="{23F5135F-115E-423C-BE4A-B56C35DC9F3E}"/>
              </a:ext>
            </a:extLst>
          </p:cNvPr>
          <p:cNvGrpSpPr/>
          <p:nvPr/>
        </p:nvGrpSpPr>
        <p:grpSpPr>
          <a:xfrm>
            <a:off x="174436" y="6356005"/>
            <a:ext cx="358083" cy="358083"/>
            <a:chOff x="4135740" y="1745599"/>
            <a:chExt cx="558732" cy="558732"/>
          </a:xfrm>
        </p:grpSpPr>
        <p:grpSp>
          <p:nvGrpSpPr>
            <p:cNvPr id="8" name="Group 7">
              <a:extLst>
                <a:ext uri="{FF2B5EF4-FFF2-40B4-BE49-F238E27FC236}">
                  <a16:creationId xmlns:a16="http://schemas.microsoft.com/office/drawing/2014/main" id="{82C1E318-0F1F-4920-8C7D-FBAC66631B54}"/>
                </a:ext>
              </a:extLst>
            </p:cNvPr>
            <p:cNvGrpSpPr/>
            <p:nvPr/>
          </p:nvGrpSpPr>
          <p:grpSpPr>
            <a:xfrm>
              <a:off x="4135740" y="1745599"/>
              <a:ext cx="558732" cy="558732"/>
              <a:chOff x="1028007" y="1706560"/>
              <a:chExt cx="575710" cy="575710"/>
            </a:xfrm>
          </p:grpSpPr>
          <p:cxnSp>
            <p:nvCxnSpPr>
              <p:cNvPr id="10" name="Straight Connector 9">
                <a:extLst>
                  <a:ext uri="{FF2B5EF4-FFF2-40B4-BE49-F238E27FC236}">
                    <a16:creationId xmlns:a16="http://schemas.microsoft.com/office/drawing/2014/main" id="{DE4A7237-B6EB-4FB7-8B68-7C27438D477D}"/>
                  </a:ext>
                </a:extLst>
              </p:cNvPr>
              <p:cNvCxnSpPr>
                <a:cxnSpLocks/>
              </p:cNvCxnSpPr>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4E00FDE-0838-4B5B-A782-6B6C92DB0A89}"/>
                  </a:ext>
                </a:extLst>
              </p:cNvPr>
              <p:cNvCxnSpPr>
                <a:cxnSpLocks/>
              </p:cNvCxnSpPr>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2BC1B2F3-8E83-4A70-B103-979C67EECED1}"/>
                </a:ext>
              </a:extLst>
            </p:cNvPr>
            <p:cNvSpPr/>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3879751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120000"/>
        </a:lnSpc>
        <a:spcBef>
          <a:spcPct val="0"/>
        </a:spcBef>
        <a:buNone/>
        <a:defRPr sz="4000" i="1" kern="1200">
          <a:solidFill>
            <a:srgbClr val="000000"/>
          </a:solidFill>
          <a:highlight>
            <a:srgbClr val="FFFF00"/>
          </a:highligh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Consolas" panose="020B0609020204030204" pitchFamily="49" charset="0"/>
        <a:buChar char="+"/>
        <a:defRPr sz="1400" kern="1200">
          <a:solidFill>
            <a:schemeClr val="tx1"/>
          </a:solidFill>
          <a:latin typeface="+mn-lt"/>
          <a:ea typeface="+mn-ea"/>
          <a:cs typeface="+mn-cs"/>
        </a:defRPr>
      </a:lvl2pPr>
      <a:lvl3pPr marL="64008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22960" indent="-228600" algn="l" defTabSz="914400" rtl="0" eaLnBrk="1" latinLnBrk="0" hangingPunct="1">
        <a:lnSpc>
          <a:spcPct val="120000"/>
        </a:lnSpc>
        <a:spcBef>
          <a:spcPts val="500"/>
        </a:spcBef>
        <a:buFont typeface="Consolas" panose="020B0609020204030204" pitchFamily="49" charset="0"/>
        <a:buChar char="+"/>
        <a:defRPr sz="1200" kern="1200">
          <a:solidFill>
            <a:schemeClr val="tx1"/>
          </a:solidFill>
          <a:latin typeface="+mn-lt"/>
          <a:ea typeface="+mn-ea"/>
          <a:cs typeface="+mn-cs"/>
        </a:defRPr>
      </a:lvl4pPr>
      <a:lvl5pPr marL="100584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en.wikipedia.org/wiki/Regions_of_Ital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23F5135F-115E-423C-BE4A-B56C35DC9F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9" name="Group 18">
              <a:extLst>
                <a:ext uri="{FF2B5EF4-FFF2-40B4-BE49-F238E27FC236}">
                  <a16:creationId xmlns:a16="http://schemas.microsoft.com/office/drawing/2014/main" id="{82C1E318-0F1F-4920-8C7D-FBAC66631B5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21" name="Straight Connector 20">
                <a:extLst>
                  <a:ext uri="{FF2B5EF4-FFF2-40B4-BE49-F238E27FC236}">
                    <a16:creationId xmlns:a16="http://schemas.microsoft.com/office/drawing/2014/main" id="{DE4A7237-B6EB-4FB7-8B68-7C27438D477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4E00FDE-0838-4B5B-A782-6B6C92DB0A8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Oval 19">
              <a:extLst>
                <a:ext uri="{FF2B5EF4-FFF2-40B4-BE49-F238E27FC236}">
                  <a16:creationId xmlns:a16="http://schemas.microsoft.com/office/drawing/2014/main" id="{2BC1B2F3-8E83-4A70-B103-979C67EECE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useBgFill="1">
        <p:nvSpPr>
          <p:cNvPr id="24" name="Rectangle 23">
            <a:extLst>
              <a:ext uri="{FF2B5EF4-FFF2-40B4-BE49-F238E27FC236}">
                <a16:creationId xmlns:a16="http://schemas.microsoft.com/office/drawing/2014/main" id="{8A648ED8-EFCC-4431-86A8-ACAE33367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772E99E7-0257-445C-9DDF-E41D29AAF5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03660">
            <a:off x="755796" y="136006"/>
            <a:ext cx="5322091" cy="6110681"/>
          </a:xfrm>
          <a:custGeom>
            <a:avLst/>
            <a:gdLst>
              <a:gd name="connsiteX0" fmla="*/ 515049 w 5561668"/>
              <a:gd name="connsiteY0" fmla="*/ 0 h 6385757"/>
              <a:gd name="connsiteX1" fmla="*/ 3597254 w 5561668"/>
              <a:gd name="connsiteY1" fmla="*/ 214890 h 6385757"/>
              <a:gd name="connsiteX2" fmla="*/ 5058870 w 5561668"/>
              <a:gd name="connsiteY2" fmla="*/ 214890 h 6385757"/>
              <a:gd name="connsiteX3" fmla="*/ 5058870 w 5561668"/>
              <a:gd name="connsiteY3" fmla="*/ 316793 h 6385757"/>
              <a:gd name="connsiteX4" fmla="*/ 5561668 w 5561668"/>
              <a:gd name="connsiteY4" fmla="*/ 351848 h 6385757"/>
              <a:gd name="connsiteX5" fmla="*/ 5140987 w 5561668"/>
              <a:gd name="connsiteY5" fmla="*/ 6385757 h 6385757"/>
              <a:gd name="connsiteX6" fmla="*/ 3386661 w 5561668"/>
              <a:gd name="connsiteY6" fmla="*/ 6263446 h 6385757"/>
              <a:gd name="connsiteX7" fmla="*/ 0 w 5561668"/>
              <a:gd name="connsiteY7" fmla="*/ 6263446 h 6385757"/>
              <a:gd name="connsiteX8" fmla="*/ 0 w 5561668"/>
              <a:gd name="connsiteY8" fmla="*/ 214890 h 6385757"/>
              <a:gd name="connsiteX9" fmla="*/ 500067 w 5561668"/>
              <a:gd name="connsiteY9" fmla="*/ 214890 h 6385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61668" h="6385757">
                <a:moveTo>
                  <a:pt x="515049" y="0"/>
                </a:moveTo>
                <a:lnTo>
                  <a:pt x="3597254" y="214890"/>
                </a:lnTo>
                <a:lnTo>
                  <a:pt x="5058870" y="214890"/>
                </a:lnTo>
                <a:lnTo>
                  <a:pt x="5058870" y="316793"/>
                </a:lnTo>
                <a:lnTo>
                  <a:pt x="5561668" y="351848"/>
                </a:lnTo>
                <a:lnTo>
                  <a:pt x="5140987" y="6385757"/>
                </a:lnTo>
                <a:lnTo>
                  <a:pt x="3386661" y="6263446"/>
                </a:lnTo>
                <a:lnTo>
                  <a:pt x="0" y="6263446"/>
                </a:lnTo>
                <a:lnTo>
                  <a:pt x="0" y="214890"/>
                </a:lnTo>
                <a:lnTo>
                  <a:pt x="500067" y="214890"/>
                </a:lnTo>
                <a:close/>
              </a:path>
            </a:pathLst>
          </a:custGeom>
          <a:solidFill>
            <a:schemeClr val="tx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E8A23C60-7299-4DCC-BD08-C9EA5DE03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10884">
            <a:off x="716068" y="154769"/>
            <a:ext cx="5380980" cy="6092436"/>
          </a:xfrm>
          <a:custGeom>
            <a:avLst/>
            <a:gdLst>
              <a:gd name="connsiteX0" fmla="*/ 872417 w 5623208"/>
              <a:gd name="connsiteY0" fmla="*/ 0 h 6366690"/>
              <a:gd name="connsiteX1" fmla="*/ 3697815 w 5623208"/>
              <a:gd name="connsiteY1" fmla="*/ 355576 h 6366690"/>
              <a:gd name="connsiteX2" fmla="*/ 3785655 w 5623208"/>
              <a:gd name="connsiteY2" fmla="*/ 366401 h 6366690"/>
              <a:gd name="connsiteX3" fmla="*/ 4684791 w 5623208"/>
              <a:gd name="connsiteY3" fmla="*/ 424273 h 6366690"/>
              <a:gd name="connsiteX4" fmla="*/ 5106555 w 5623208"/>
              <a:gd name="connsiteY4" fmla="*/ 446617 h 6366690"/>
              <a:gd name="connsiteX5" fmla="*/ 5138062 w 5623208"/>
              <a:gd name="connsiteY5" fmla="*/ 470471 h 6366690"/>
              <a:gd name="connsiteX6" fmla="*/ 5136057 w 5623208"/>
              <a:gd name="connsiteY6" fmla="*/ 505207 h 6366690"/>
              <a:gd name="connsiteX7" fmla="*/ 5139359 w 5623208"/>
              <a:gd name="connsiteY7" fmla="*/ 507086 h 6366690"/>
              <a:gd name="connsiteX8" fmla="*/ 5157923 w 5623208"/>
              <a:gd name="connsiteY8" fmla="*/ 541629 h 6366690"/>
              <a:gd name="connsiteX9" fmla="*/ 5157276 w 5623208"/>
              <a:gd name="connsiteY9" fmla="*/ 543250 h 6366690"/>
              <a:gd name="connsiteX10" fmla="*/ 5593437 w 5623208"/>
              <a:gd name="connsiteY10" fmla="*/ 600433 h 6366690"/>
              <a:gd name="connsiteX11" fmla="*/ 5623208 w 5623208"/>
              <a:gd name="connsiteY11" fmla="*/ 626421 h 6366690"/>
              <a:gd name="connsiteX12" fmla="*/ 5618792 w 5623208"/>
              <a:gd name="connsiteY12" fmla="*/ 660933 h 6366690"/>
              <a:gd name="connsiteX13" fmla="*/ 5621956 w 5623208"/>
              <a:gd name="connsiteY13" fmla="*/ 663037 h 6366690"/>
              <a:gd name="connsiteX14" fmla="*/ 5590155 w 5623208"/>
              <a:gd name="connsiteY14" fmla="*/ 884737 h 6366690"/>
              <a:gd name="connsiteX15" fmla="*/ 5585890 w 5623208"/>
              <a:gd name="connsiteY15" fmla="*/ 935343 h 6366690"/>
              <a:gd name="connsiteX16" fmla="*/ 5580230 w 5623208"/>
              <a:gd name="connsiteY16" fmla="*/ 966164 h 6366690"/>
              <a:gd name="connsiteX17" fmla="*/ 5579158 w 5623208"/>
              <a:gd name="connsiteY17" fmla="*/ 970674 h 6366690"/>
              <a:gd name="connsiteX18" fmla="*/ 5546957 w 5623208"/>
              <a:gd name="connsiteY18" fmla="*/ 1222322 h 6366690"/>
              <a:gd name="connsiteX19" fmla="*/ 5548520 w 5623208"/>
              <a:gd name="connsiteY19" fmla="*/ 1227732 h 6366690"/>
              <a:gd name="connsiteX20" fmla="*/ 5526359 w 5623208"/>
              <a:gd name="connsiteY20" fmla="*/ 1383280 h 6366690"/>
              <a:gd name="connsiteX21" fmla="*/ 5528633 w 5623208"/>
              <a:gd name="connsiteY21" fmla="*/ 1384426 h 6366690"/>
              <a:gd name="connsiteX22" fmla="*/ 5530523 w 5623208"/>
              <a:gd name="connsiteY22" fmla="*/ 1424237 h 6366690"/>
              <a:gd name="connsiteX23" fmla="*/ 5517617 w 5623208"/>
              <a:gd name="connsiteY23" fmla="*/ 1531388 h 6366690"/>
              <a:gd name="connsiteX24" fmla="*/ 5513063 w 5623208"/>
              <a:gd name="connsiteY24" fmla="*/ 1595000 h 6366690"/>
              <a:gd name="connsiteX25" fmla="*/ 5516308 w 5623208"/>
              <a:gd name="connsiteY25" fmla="*/ 1618384 h 6366690"/>
              <a:gd name="connsiteX26" fmla="*/ 5523443 w 5623208"/>
              <a:gd name="connsiteY26" fmla="*/ 1709522 h 6366690"/>
              <a:gd name="connsiteX27" fmla="*/ 5522189 w 5623208"/>
              <a:gd name="connsiteY27" fmla="*/ 1764506 h 6366690"/>
              <a:gd name="connsiteX28" fmla="*/ 5518638 w 5623208"/>
              <a:gd name="connsiteY28" fmla="*/ 1801139 h 6366690"/>
              <a:gd name="connsiteX29" fmla="*/ 5504429 w 5623208"/>
              <a:gd name="connsiteY29" fmla="*/ 1849233 h 6366690"/>
              <a:gd name="connsiteX30" fmla="*/ 5507809 w 5623208"/>
              <a:gd name="connsiteY30" fmla="*/ 1853795 h 6366690"/>
              <a:gd name="connsiteX31" fmla="*/ 5510038 w 5623208"/>
              <a:gd name="connsiteY31" fmla="*/ 1868006 h 6366690"/>
              <a:gd name="connsiteX32" fmla="*/ 5488584 w 5623208"/>
              <a:gd name="connsiteY32" fmla="*/ 1933202 h 6366690"/>
              <a:gd name="connsiteX33" fmla="*/ 5470690 w 5623208"/>
              <a:gd name="connsiteY33" fmla="*/ 2012779 h 6366690"/>
              <a:gd name="connsiteX34" fmla="*/ 5464354 w 5623208"/>
              <a:gd name="connsiteY34" fmla="*/ 2024356 h 6366690"/>
              <a:gd name="connsiteX35" fmla="*/ 5442604 w 5623208"/>
              <a:gd name="connsiteY35" fmla="*/ 2101880 h 6366690"/>
              <a:gd name="connsiteX36" fmla="*/ 5437204 w 5623208"/>
              <a:gd name="connsiteY36" fmla="*/ 2182873 h 6366690"/>
              <a:gd name="connsiteX37" fmla="*/ 5421618 w 5623208"/>
              <a:gd name="connsiteY37" fmla="*/ 2220054 h 6366690"/>
              <a:gd name="connsiteX38" fmla="*/ 5419286 w 5623208"/>
              <a:gd name="connsiteY38" fmla="*/ 2220029 h 6366690"/>
              <a:gd name="connsiteX39" fmla="*/ 5398133 w 5623208"/>
              <a:gd name="connsiteY39" fmla="*/ 2385341 h 6366690"/>
              <a:gd name="connsiteX40" fmla="*/ 5406093 w 5623208"/>
              <a:gd name="connsiteY40" fmla="*/ 2412393 h 6366690"/>
              <a:gd name="connsiteX41" fmla="*/ 5404840 w 5623208"/>
              <a:gd name="connsiteY41" fmla="*/ 2467379 h 6366690"/>
              <a:gd name="connsiteX42" fmla="*/ 5387079 w 5623208"/>
              <a:gd name="connsiteY42" fmla="*/ 2552105 h 6366690"/>
              <a:gd name="connsiteX43" fmla="*/ 5390460 w 5623208"/>
              <a:gd name="connsiteY43" fmla="*/ 2556667 h 6366690"/>
              <a:gd name="connsiteX44" fmla="*/ 5392688 w 5623208"/>
              <a:gd name="connsiteY44" fmla="*/ 2570878 h 6366690"/>
              <a:gd name="connsiteX45" fmla="*/ 5371234 w 5623208"/>
              <a:gd name="connsiteY45" fmla="*/ 2636075 h 6366690"/>
              <a:gd name="connsiteX46" fmla="*/ 5359196 w 5623208"/>
              <a:gd name="connsiteY46" fmla="*/ 2689610 h 6366690"/>
              <a:gd name="connsiteX47" fmla="*/ 5215593 w 5623208"/>
              <a:gd name="connsiteY47" fmla="*/ 3838038 h 6366690"/>
              <a:gd name="connsiteX48" fmla="*/ 5181878 w 5623208"/>
              <a:gd name="connsiteY48" fmla="*/ 4113853 h 6366690"/>
              <a:gd name="connsiteX49" fmla="*/ 5157000 w 5623208"/>
              <a:gd name="connsiteY49" fmla="*/ 4290549 h 6366690"/>
              <a:gd name="connsiteX50" fmla="*/ 4929971 w 5623208"/>
              <a:gd name="connsiteY50" fmla="*/ 6072079 h 6366690"/>
              <a:gd name="connsiteX51" fmla="*/ 4933151 w 5623208"/>
              <a:gd name="connsiteY51" fmla="*/ 6112553 h 6366690"/>
              <a:gd name="connsiteX52" fmla="*/ 4926630 w 5623208"/>
              <a:gd name="connsiteY52" fmla="*/ 6185986 h 6366690"/>
              <a:gd name="connsiteX53" fmla="*/ 4906534 w 5623208"/>
              <a:gd name="connsiteY53" fmla="*/ 6296229 h 6366690"/>
              <a:gd name="connsiteX54" fmla="*/ 4908381 w 5623208"/>
              <a:gd name="connsiteY54" fmla="*/ 6317640 h 6366690"/>
              <a:gd name="connsiteX55" fmla="*/ 4892435 w 5623208"/>
              <a:gd name="connsiteY55" fmla="*/ 6366690 h 6366690"/>
              <a:gd name="connsiteX56" fmla="*/ 3556971 w 5623208"/>
              <a:gd name="connsiteY56" fmla="*/ 6192741 h 6366690"/>
              <a:gd name="connsiteX57" fmla="*/ 3371058 w 5623208"/>
              <a:gd name="connsiteY57" fmla="*/ 6167768 h 6366690"/>
              <a:gd name="connsiteX58" fmla="*/ 0 w 5623208"/>
              <a:gd name="connsiteY58" fmla="*/ 5980367 h 6366690"/>
              <a:gd name="connsiteX59" fmla="*/ 101274 w 5623208"/>
              <a:gd name="connsiteY59" fmla="*/ 4376215 h 6366690"/>
              <a:gd name="connsiteX60" fmla="*/ 355207 w 5623208"/>
              <a:gd name="connsiteY60" fmla="*/ 175988 h 6366690"/>
              <a:gd name="connsiteX61" fmla="*/ 742771 w 5623208"/>
              <a:gd name="connsiteY61" fmla="*/ 202473 h 6366690"/>
              <a:gd name="connsiteX62" fmla="*/ 845164 w 5623208"/>
              <a:gd name="connsiteY62" fmla="*/ 208472 h 636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5623208" h="6366690">
                <a:moveTo>
                  <a:pt x="872417" y="0"/>
                </a:moveTo>
                <a:cubicBezTo>
                  <a:pt x="1167962" y="48421"/>
                  <a:pt x="2735727" y="237364"/>
                  <a:pt x="3697815" y="355576"/>
                </a:cubicBezTo>
                <a:lnTo>
                  <a:pt x="3785655" y="366401"/>
                </a:lnTo>
                <a:lnTo>
                  <a:pt x="4684791" y="424273"/>
                </a:lnTo>
                <a:lnTo>
                  <a:pt x="5106555" y="446617"/>
                </a:lnTo>
                <a:lnTo>
                  <a:pt x="5138062" y="470471"/>
                </a:lnTo>
                <a:cubicBezTo>
                  <a:pt x="5137394" y="482050"/>
                  <a:pt x="5136725" y="493628"/>
                  <a:pt x="5136057" y="505207"/>
                </a:cubicBezTo>
                <a:lnTo>
                  <a:pt x="5139359" y="507086"/>
                </a:lnTo>
                <a:cubicBezTo>
                  <a:pt x="5150206" y="508953"/>
                  <a:pt x="5160602" y="494702"/>
                  <a:pt x="5157923" y="541629"/>
                </a:cubicBezTo>
                <a:lnTo>
                  <a:pt x="5157276" y="543250"/>
                </a:lnTo>
                <a:lnTo>
                  <a:pt x="5593437" y="600433"/>
                </a:lnTo>
                <a:lnTo>
                  <a:pt x="5623208" y="626421"/>
                </a:lnTo>
                <a:cubicBezTo>
                  <a:pt x="5621737" y="637925"/>
                  <a:pt x="5620265" y="649429"/>
                  <a:pt x="5618792" y="660933"/>
                </a:cubicBezTo>
                <a:lnTo>
                  <a:pt x="5621956" y="663037"/>
                </a:lnTo>
                <a:cubicBezTo>
                  <a:pt x="5617183" y="700337"/>
                  <a:pt x="5596165" y="839353"/>
                  <a:pt x="5590155" y="884737"/>
                </a:cubicBezTo>
                <a:cubicBezTo>
                  <a:pt x="5588733" y="901605"/>
                  <a:pt x="5587312" y="918475"/>
                  <a:pt x="5585890" y="935343"/>
                </a:cubicBezTo>
                <a:cubicBezTo>
                  <a:pt x="5585210" y="940697"/>
                  <a:pt x="5583175" y="952102"/>
                  <a:pt x="5580230" y="966164"/>
                </a:cubicBezTo>
                <a:lnTo>
                  <a:pt x="5579158" y="970674"/>
                </a:lnTo>
                <a:lnTo>
                  <a:pt x="5546957" y="1222322"/>
                </a:lnTo>
                <a:lnTo>
                  <a:pt x="5548520" y="1227732"/>
                </a:lnTo>
                <a:cubicBezTo>
                  <a:pt x="5545087" y="1254558"/>
                  <a:pt x="5529673" y="1357165"/>
                  <a:pt x="5526359" y="1383280"/>
                </a:cubicBezTo>
                <a:lnTo>
                  <a:pt x="5528633" y="1384426"/>
                </a:lnTo>
                <a:cubicBezTo>
                  <a:pt x="5529773" y="1391478"/>
                  <a:pt x="5532358" y="1399744"/>
                  <a:pt x="5530523" y="1424237"/>
                </a:cubicBezTo>
                <a:cubicBezTo>
                  <a:pt x="5516226" y="1453180"/>
                  <a:pt x="5536447" y="1495549"/>
                  <a:pt x="5517617" y="1531388"/>
                </a:cubicBezTo>
                <a:cubicBezTo>
                  <a:pt x="5512467" y="1544691"/>
                  <a:pt x="5507400" y="1586619"/>
                  <a:pt x="5513063" y="1595000"/>
                </a:cubicBezTo>
                <a:cubicBezTo>
                  <a:pt x="5513370" y="1603836"/>
                  <a:pt x="5509660" y="1613865"/>
                  <a:pt x="5516308" y="1618384"/>
                </a:cubicBezTo>
                <a:cubicBezTo>
                  <a:pt x="5518038" y="1637471"/>
                  <a:pt x="5522462" y="1685169"/>
                  <a:pt x="5523443" y="1709522"/>
                </a:cubicBezTo>
                <a:lnTo>
                  <a:pt x="5522189" y="1764506"/>
                </a:lnTo>
                <a:cubicBezTo>
                  <a:pt x="5521005" y="1776717"/>
                  <a:pt x="5519821" y="1788928"/>
                  <a:pt x="5518638" y="1801139"/>
                </a:cubicBezTo>
                <a:cubicBezTo>
                  <a:pt x="5515678" y="1815261"/>
                  <a:pt x="5506233" y="1840457"/>
                  <a:pt x="5504429" y="1849233"/>
                </a:cubicBezTo>
                <a:cubicBezTo>
                  <a:pt x="5505712" y="1850428"/>
                  <a:pt x="5506853" y="1851964"/>
                  <a:pt x="5507809" y="1853795"/>
                </a:cubicBezTo>
                <a:lnTo>
                  <a:pt x="5510038" y="1868006"/>
                </a:lnTo>
                <a:lnTo>
                  <a:pt x="5488584" y="1933202"/>
                </a:lnTo>
                <a:lnTo>
                  <a:pt x="5470690" y="2012779"/>
                </a:lnTo>
                <a:lnTo>
                  <a:pt x="5464354" y="2024356"/>
                </a:lnTo>
                <a:cubicBezTo>
                  <a:pt x="5455563" y="2051479"/>
                  <a:pt x="5456747" y="2085645"/>
                  <a:pt x="5442604" y="2101880"/>
                </a:cubicBezTo>
                <a:cubicBezTo>
                  <a:pt x="5440805" y="2128877"/>
                  <a:pt x="5439003" y="2155876"/>
                  <a:pt x="5437204" y="2182873"/>
                </a:cubicBezTo>
                <a:cubicBezTo>
                  <a:pt x="5421024" y="2178161"/>
                  <a:pt x="5425245" y="2210396"/>
                  <a:pt x="5421618" y="2220054"/>
                </a:cubicBezTo>
                <a:lnTo>
                  <a:pt x="5419286" y="2220029"/>
                </a:lnTo>
                <a:lnTo>
                  <a:pt x="5398133" y="2385341"/>
                </a:lnTo>
                <a:lnTo>
                  <a:pt x="5406093" y="2412393"/>
                </a:lnTo>
                <a:cubicBezTo>
                  <a:pt x="5405674" y="2430722"/>
                  <a:pt x="5405258" y="2449050"/>
                  <a:pt x="5404840" y="2467379"/>
                </a:cubicBezTo>
                <a:cubicBezTo>
                  <a:pt x="5401672" y="2490664"/>
                  <a:pt x="5389477" y="2537223"/>
                  <a:pt x="5387079" y="2552105"/>
                </a:cubicBezTo>
                <a:cubicBezTo>
                  <a:pt x="5388363" y="2553300"/>
                  <a:pt x="5389503" y="2554836"/>
                  <a:pt x="5390460" y="2556667"/>
                </a:cubicBezTo>
                <a:lnTo>
                  <a:pt x="5392688" y="2570878"/>
                </a:lnTo>
                <a:lnTo>
                  <a:pt x="5371234" y="2636075"/>
                </a:lnTo>
                <a:lnTo>
                  <a:pt x="5359196" y="2689610"/>
                </a:lnTo>
                <a:cubicBezTo>
                  <a:pt x="5311328" y="3072419"/>
                  <a:pt x="5246074" y="3459592"/>
                  <a:pt x="5215593" y="3838038"/>
                </a:cubicBezTo>
                <a:cubicBezTo>
                  <a:pt x="5206276" y="3923698"/>
                  <a:pt x="5191193" y="4028192"/>
                  <a:pt x="5181878" y="4113853"/>
                </a:cubicBezTo>
                <a:cubicBezTo>
                  <a:pt x="5189776" y="4107916"/>
                  <a:pt x="5166635" y="4270998"/>
                  <a:pt x="5157000" y="4290549"/>
                </a:cubicBezTo>
                <a:lnTo>
                  <a:pt x="4929971" y="6072079"/>
                </a:lnTo>
                <a:lnTo>
                  <a:pt x="4933151" y="6112553"/>
                </a:lnTo>
                <a:cubicBezTo>
                  <a:pt x="4939075" y="6121643"/>
                  <a:pt x="4931067" y="6155374"/>
                  <a:pt x="4926630" y="6185986"/>
                </a:cubicBezTo>
                <a:cubicBezTo>
                  <a:pt x="4922193" y="6216598"/>
                  <a:pt x="4912105" y="6271501"/>
                  <a:pt x="4906534" y="6296229"/>
                </a:cubicBezTo>
                <a:lnTo>
                  <a:pt x="4908381" y="6317640"/>
                </a:lnTo>
                <a:cubicBezTo>
                  <a:pt x="4905499" y="6340266"/>
                  <a:pt x="4899040" y="6341266"/>
                  <a:pt x="4892435" y="6366690"/>
                </a:cubicBezTo>
                <a:cubicBezTo>
                  <a:pt x="4839785" y="6364119"/>
                  <a:pt x="4290536" y="6291190"/>
                  <a:pt x="3556971" y="6192741"/>
                </a:cubicBezTo>
                <a:lnTo>
                  <a:pt x="3371058" y="6167768"/>
                </a:lnTo>
                <a:lnTo>
                  <a:pt x="0" y="5980367"/>
                </a:lnTo>
                <a:lnTo>
                  <a:pt x="101274" y="4376215"/>
                </a:lnTo>
                <a:lnTo>
                  <a:pt x="355207" y="175988"/>
                </a:lnTo>
                <a:cubicBezTo>
                  <a:pt x="424022" y="182392"/>
                  <a:pt x="560944" y="191548"/>
                  <a:pt x="742771" y="202473"/>
                </a:cubicBezTo>
                <a:lnTo>
                  <a:pt x="845164" y="208472"/>
                </a:lnTo>
                <a:close/>
              </a:path>
            </a:pathLst>
          </a:custGeom>
          <a:blipFill dpi="0" rotWithShape="1">
            <a:blip r:embed="rId2">
              <a:alphaModFix amt="84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Figures sculptées en couleur d’humains">
            <a:extLst>
              <a:ext uri="{FF2B5EF4-FFF2-40B4-BE49-F238E27FC236}">
                <a16:creationId xmlns:a16="http://schemas.microsoft.com/office/drawing/2014/main" id="{2CCDF2FE-0BC8-FD34-7DAB-8154340E443E}"/>
              </a:ext>
            </a:extLst>
          </p:cNvPr>
          <p:cNvPicPr>
            <a:picLocks noChangeAspect="1"/>
          </p:cNvPicPr>
          <p:nvPr/>
        </p:nvPicPr>
        <p:blipFill rotWithShape="1">
          <a:blip r:embed="rId3">
            <a:alphaModFix amt="83000"/>
          </a:blip>
          <a:srcRect l="19223" r="18992" b="1"/>
          <a:stretch/>
        </p:blipFill>
        <p:spPr>
          <a:xfrm>
            <a:off x="663342" y="298029"/>
            <a:ext cx="5146499" cy="5934779"/>
          </a:xfrm>
          <a:custGeom>
            <a:avLst/>
            <a:gdLst/>
            <a:ahLst/>
            <a:cxnLst/>
            <a:rect l="l" t="t" r="r" b="b"/>
            <a:pathLst>
              <a:path w="5146499" h="5934779">
                <a:moveTo>
                  <a:pt x="4537457" y="0"/>
                </a:moveTo>
                <a:lnTo>
                  <a:pt x="4570539" y="18320"/>
                </a:lnTo>
                <a:cubicBezTo>
                  <a:pt x="4571477" y="29379"/>
                  <a:pt x="4572414" y="40437"/>
                  <a:pt x="4573352" y="51496"/>
                </a:cubicBezTo>
                <a:lnTo>
                  <a:pt x="4576735" y="52828"/>
                </a:lnTo>
                <a:cubicBezTo>
                  <a:pt x="4587264" y="53125"/>
                  <a:pt x="4595178" y="38215"/>
                  <a:pt x="4599008" y="83030"/>
                </a:cubicBezTo>
                <a:lnTo>
                  <a:pt x="4598614" y="84654"/>
                </a:lnTo>
                <a:lnTo>
                  <a:pt x="5019529" y="79637"/>
                </a:lnTo>
                <a:lnTo>
                  <a:pt x="5051256" y="100215"/>
                </a:lnTo>
                <a:cubicBezTo>
                  <a:pt x="5051424" y="111312"/>
                  <a:pt x="5051590" y="122409"/>
                  <a:pt x="5051756" y="133506"/>
                </a:cubicBezTo>
                <a:lnTo>
                  <a:pt x="5055039" y="135070"/>
                </a:lnTo>
                <a:cubicBezTo>
                  <a:pt x="5055579" y="171050"/>
                  <a:pt x="5054532" y="305585"/>
                  <a:pt x="5054998" y="349391"/>
                </a:cubicBezTo>
                <a:cubicBezTo>
                  <a:pt x="5055939" y="365562"/>
                  <a:pt x="5056883" y="381735"/>
                  <a:pt x="5057824" y="397907"/>
                </a:cubicBezTo>
                <a:cubicBezTo>
                  <a:pt x="5057907" y="403070"/>
                  <a:pt x="5057526" y="414150"/>
                  <a:pt x="5056645" y="427870"/>
                </a:cubicBezTo>
                <a:lnTo>
                  <a:pt x="5056241" y="432287"/>
                </a:lnTo>
                <a:lnTo>
                  <a:pt x="5059885" y="675031"/>
                </a:lnTo>
                <a:lnTo>
                  <a:pt x="5062100" y="679944"/>
                </a:lnTo>
                <a:cubicBezTo>
                  <a:pt x="5062488" y="705821"/>
                  <a:pt x="5061809" y="805107"/>
                  <a:pt x="5062214" y="830295"/>
                </a:cubicBezTo>
                <a:lnTo>
                  <a:pt x="5064524" y="831071"/>
                </a:lnTo>
                <a:cubicBezTo>
                  <a:pt x="5066560" y="837597"/>
                  <a:pt x="5070131" y="845076"/>
                  <a:pt x="5071716" y="868526"/>
                </a:cubicBezTo>
                <a:cubicBezTo>
                  <a:pt x="5062100" y="897883"/>
                  <a:pt x="5087004" y="935273"/>
                  <a:pt x="5074030" y="971777"/>
                </a:cubicBezTo>
                <a:cubicBezTo>
                  <a:pt x="5070957" y="985077"/>
                  <a:pt x="5071846" y="1025481"/>
                  <a:pt x="5078347" y="1032651"/>
                </a:cubicBezTo>
                <a:cubicBezTo>
                  <a:pt x="5079837" y="1040980"/>
                  <a:pt x="5077684" y="1050983"/>
                  <a:pt x="5084595" y="1054362"/>
                </a:cubicBezTo>
                <a:cubicBezTo>
                  <a:pt x="5088823" y="1072207"/>
                  <a:pt x="5099486" y="1116789"/>
                  <a:pt x="5103720" y="1139724"/>
                </a:cubicBezTo>
                <a:lnTo>
                  <a:pt x="5109993" y="1191978"/>
                </a:lnTo>
                <a:cubicBezTo>
                  <a:pt x="5110528" y="1203706"/>
                  <a:pt x="5111063" y="1215434"/>
                  <a:pt x="5111600" y="1227161"/>
                </a:cubicBezTo>
                <a:cubicBezTo>
                  <a:pt x="5110712" y="1240940"/>
                  <a:pt x="5105184" y="1266088"/>
                  <a:pt x="5104666" y="1274646"/>
                </a:cubicBezTo>
                <a:cubicBezTo>
                  <a:pt x="5106044" y="1275604"/>
                  <a:pt x="5107333" y="1276904"/>
                  <a:pt x="5108487" y="1278509"/>
                </a:cubicBezTo>
                <a:lnTo>
                  <a:pt x="5112526" y="1291668"/>
                </a:lnTo>
                <a:lnTo>
                  <a:pt x="5101050" y="1356336"/>
                </a:lnTo>
                <a:lnTo>
                  <a:pt x="5094898" y="1434144"/>
                </a:lnTo>
                <a:lnTo>
                  <a:pt x="5090467" y="1445970"/>
                </a:lnTo>
                <a:cubicBezTo>
                  <a:pt x="5085820" y="1472855"/>
                  <a:pt x="5091578" y="1505059"/>
                  <a:pt x="5080384" y="1522356"/>
                </a:cubicBezTo>
                <a:cubicBezTo>
                  <a:pt x="5082343" y="1548173"/>
                  <a:pt x="5084300" y="1573993"/>
                  <a:pt x="5086259" y="1599810"/>
                </a:cubicBezTo>
                <a:cubicBezTo>
                  <a:pt x="5070293" y="1597542"/>
                  <a:pt x="5078665" y="1627504"/>
                  <a:pt x="5076540" y="1637145"/>
                </a:cubicBezTo>
                <a:lnTo>
                  <a:pt x="5074327" y="1637438"/>
                </a:lnTo>
                <a:lnTo>
                  <a:pt x="5076721" y="1796900"/>
                </a:lnTo>
                <a:lnTo>
                  <a:pt x="5087932" y="1821445"/>
                </a:lnTo>
                <a:cubicBezTo>
                  <a:pt x="5090022" y="1838864"/>
                  <a:pt x="5092115" y="1856282"/>
                  <a:pt x="5094206" y="1873701"/>
                </a:cubicBezTo>
                <a:cubicBezTo>
                  <a:pt x="5094365" y="1896188"/>
                  <a:pt x="5089131" y="1941946"/>
                  <a:pt x="5088879" y="1956368"/>
                </a:cubicBezTo>
                <a:cubicBezTo>
                  <a:pt x="5090257" y="1957326"/>
                  <a:pt x="5091545" y="1958626"/>
                  <a:pt x="5092700" y="1960231"/>
                </a:cubicBezTo>
                <a:lnTo>
                  <a:pt x="5096739" y="1973390"/>
                </a:lnTo>
                <a:lnTo>
                  <a:pt x="5085263" y="2038059"/>
                </a:lnTo>
                <a:lnTo>
                  <a:pt x="5081124" y="2090404"/>
                </a:lnTo>
                <a:cubicBezTo>
                  <a:pt x="5087725" y="2459516"/>
                  <a:pt x="5078448" y="2835122"/>
                  <a:pt x="5100926" y="3197743"/>
                </a:cubicBezTo>
                <a:cubicBezTo>
                  <a:pt x="5103724" y="3280149"/>
                  <a:pt x="5103615" y="3381178"/>
                  <a:pt x="5106415" y="3463584"/>
                </a:cubicBezTo>
                <a:cubicBezTo>
                  <a:pt x="5113091" y="3456889"/>
                  <a:pt x="5113299" y="3614509"/>
                  <a:pt x="5106825" y="3634336"/>
                </a:cubicBezTo>
                <a:lnTo>
                  <a:pt x="5133508" y="5352704"/>
                </a:lnTo>
                <a:lnTo>
                  <a:pt x="5142012" y="5390612"/>
                </a:lnTo>
                <a:cubicBezTo>
                  <a:pt x="5148857" y="5398418"/>
                  <a:pt x="5145848" y="5431457"/>
                  <a:pt x="5145799" y="5461056"/>
                </a:cubicBezTo>
                <a:cubicBezTo>
                  <a:pt x="5145750" y="5490656"/>
                  <a:pt x="5143644" y="5544032"/>
                  <a:pt x="5141722" y="5568211"/>
                </a:cubicBezTo>
                <a:lnTo>
                  <a:pt x="5146377" y="5588243"/>
                </a:lnTo>
                <a:cubicBezTo>
                  <a:pt x="5146717" y="5610066"/>
                  <a:pt x="5140734" y="5611890"/>
                  <a:pt x="5137927" y="5636869"/>
                </a:cubicBezTo>
                <a:cubicBezTo>
                  <a:pt x="5087705" y="5641578"/>
                  <a:pt x="4557531" y="5647023"/>
                  <a:pt x="3849300" y="5653305"/>
                </a:cubicBezTo>
                <a:lnTo>
                  <a:pt x="3669805" y="5654876"/>
                </a:lnTo>
                <a:lnTo>
                  <a:pt x="451127" y="5934779"/>
                </a:lnTo>
                <a:lnTo>
                  <a:pt x="329391" y="4401497"/>
                </a:lnTo>
                <a:lnTo>
                  <a:pt x="0" y="388357"/>
                </a:lnTo>
                <a:cubicBezTo>
                  <a:pt x="66054" y="385086"/>
                  <a:pt x="196997" y="375180"/>
                  <a:pt x="370716" y="360857"/>
                </a:cubicBezTo>
                <a:lnTo>
                  <a:pt x="468522" y="352646"/>
                </a:lnTo>
                <a:lnTo>
                  <a:pt x="466050" y="151472"/>
                </a:lnTo>
                <a:cubicBezTo>
                  <a:pt x="752576" y="157236"/>
                  <a:pt x="2263286" y="123482"/>
                  <a:pt x="3190668" y="104913"/>
                </a:cubicBezTo>
                <a:lnTo>
                  <a:pt x="3275344" y="103248"/>
                </a:lnTo>
                <a:lnTo>
                  <a:pt x="4134907" y="36064"/>
                </a:lnTo>
                <a:close/>
              </a:path>
            </a:pathLst>
          </a:custGeom>
        </p:spPr>
      </p:pic>
      <p:sp>
        <p:nvSpPr>
          <p:cNvPr id="30" name="Freeform: Shape 29">
            <a:extLst>
              <a:ext uri="{FF2B5EF4-FFF2-40B4-BE49-F238E27FC236}">
                <a16:creationId xmlns:a16="http://schemas.microsoft.com/office/drawing/2014/main" id="{E47994E7-77C9-43EE-8D77-05C6F9205D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42951">
            <a:off x="1030886" y="296352"/>
            <a:ext cx="4840952" cy="5788006"/>
          </a:xfrm>
          <a:custGeom>
            <a:avLst/>
            <a:gdLst>
              <a:gd name="connsiteX0" fmla="*/ 150603 w 5058870"/>
              <a:gd name="connsiteY0" fmla="*/ 117182 h 6048556"/>
              <a:gd name="connsiteX1" fmla="*/ 132479 w 5058870"/>
              <a:gd name="connsiteY1" fmla="*/ 4325039 h 6048556"/>
              <a:gd name="connsiteX2" fmla="*/ 131983 w 5058870"/>
              <a:gd name="connsiteY2" fmla="*/ 5903854 h 6048556"/>
              <a:gd name="connsiteX3" fmla="*/ 483214 w 5058870"/>
              <a:gd name="connsiteY3" fmla="*/ 5902868 h 6048556"/>
              <a:gd name="connsiteX4" fmla="*/ 4936993 w 5058870"/>
              <a:gd name="connsiteY4" fmla="*/ 5929734 h 6048556"/>
              <a:gd name="connsiteX5" fmla="*/ 4946665 w 5058870"/>
              <a:gd name="connsiteY5" fmla="*/ 5879073 h 6048556"/>
              <a:gd name="connsiteX6" fmla="*/ 4942148 w 5058870"/>
              <a:gd name="connsiteY6" fmla="*/ 5858061 h 6048556"/>
              <a:gd name="connsiteX7" fmla="*/ 4948266 w 5058870"/>
              <a:gd name="connsiteY7" fmla="*/ 5746170 h 6048556"/>
              <a:gd name="connsiteX8" fmla="*/ 4945532 w 5058870"/>
              <a:gd name="connsiteY8" fmla="*/ 5672498 h 6048556"/>
              <a:gd name="connsiteX9" fmla="*/ 4937303 w 5058870"/>
              <a:gd name="connsiteY9" fmla="*/ 5632742 h 6048556"/>
              <a:gd name="connsiteX10" fmla="*/ 4939222 w 5058870"/>
              <a:gd name="connsiteY10" fmla="*/ 3836805 h 6048556"/>
              <a:gd name="connsiteX11" fmla="*/ 4941754 w 5058870"/>
              <a:gd name="connsiteY11" fmla="*/ 3658384 h 6048556"/>
              <a:gd name="connsiteX12" fmla="*/ 4940629 w 5058870"/>
              <a:gd name="connsiteY12" fmla="*/ 3380518 h 6048556"/>
              <a:gd name="connsiteX13" fmla="*/ 4939141 w 5058870"/>
              <a:gd name="connsiteY13" fmla="*/ 2223148 h 6048556"/>
              <a:gd name="connsiteX14" fmla="*/ 4944373 w 5058870"/>
              <a:gd name="connsiteY14" fmla="*/ 2168527 h 6048556"/>
              <a:gd name="connsiteX15" fmla="*/ 4957485 w 5058870"/>
              <a:gd name="connsiteY15" fmla="*/ 2101155 h 6048556"/>
              <a:gd name="connsiteX16" fmla="*/ 4953493 w 5058870"/>
              <a:gd name="connsiteY16" fmla="*/ 2087335 h 6048556"/>
              <a:gd name="connsiteX17" fmla="*/ 4949567 w 5058870"/>
              <a:gd name="connsiteY17" fmla="*/ 2083233 h 6048556"/>
              <a:gd name="connsiteX18" fmla="*/ 4956568 w 5058870"/>
              <a:gd name="connsiteY18" fmla="*/ 1996948 h 6048556"/>
              <a:gd name="connsiteX19" fmla="*/ 4950918 w 5058870"/>
              <a:gd name="connsiteY19" fmla="*/ 1942239 h 6048556"/>
              <a:gd name="connsiteX20" fmla="*/ 4939630 w 5058870"/>
              <a:gd name="connsiteY20" fmla="*/ 1916398 h 6048556"/>
              <a:gd name="connsiteX21" fmla="*/ 4939894 w 5058870"/>
              <a:gd name="connsiteY21" fmla="*/ 1749740 h 6048556"/>
              <a:gd name="connsiteX22" fmla="*/ 4942210 w 5058870"/>
              <a:gd name="connsiteY22" fmla="*/ 1749472 h 6048556"/>
              <a:gd name="connsiteX23" fmla="*/ 4953013 w 5058870"/>
              <a:gd name="connsiteY23" fmla="*/ 1710630 h 6048556"/>
              <a:gd name="connsiteX24" fmla="*/ 4948218 w 5058870"/>
              <a:gd name="connsiteY24" fmla="*/ 1629599 h 6048556"/>
              <a:gd name="connsiteX25" fmla="*/ 4960078 w 5058870"/>
              <a:gd name="connsiteY25" fmla="*/ 1549960 h 6048556"/>
              <a:gd name="connsiteX26" fmla="*/ 4964913 w 5058870"/>
              <a:gd name="connsiteY26" fmla="*/ 1537680 h 6048556"/>
              <a:gd name="connsiteX27" fmla="*/ 4972690 w 5058870"/>
              <a:gd name="connsiteY27" fmla="*/ 1456487 h 6048556"/>
              <a:gd name="connsiteX28" fmla="*/ 4985803 w 5058870"/>
              <a:gd name="connsiteY28" fmla="*/ 1389117 h 6048556"/>
              <a:gd name="connsiteX29" fmla="*/ 4981810 w 5058870"/>
              <a:gd name="connsiteY29" fmla="*/ 1375297 h 6048556"/>
              <a:gd name="connsiteX30" fmla="*/ 4977885 w 5058870"/>
              <a:gd name="connsiteY30" fmla="*/ 1371195 h 6048556"/>
              <a:gd name="connsiteX31" fmla="*/ 4985953 w 5058870"/>
              <a:gd name="connsiteY31" fmla="*/ 1321699 h 6048556"/>
              <a:gd name="connsiteX32" fmla="*/ 4984884 w 5058870"/>
              <a:gd name="connsiteY32" fmla="*/ 1284910 h 6048556"/>
              <a:gd name="connsiteX33" fmla="*/ 4979236 w 5058870"/>
              <a:gd name="connsiteY33" fmla="*/ 1230203 h 6048556"/>
              <a:gd name="connsiteX34" fmla="*/ 4960733 w 5058870"/>
              <a:gd name="connsiteY34" fmla="*/ 1140677 h 6048556"/>
              <a:gd name="connsiteX35" fmla="*/ 4954582 w 5058870"/>
              <a:gd name="connsiteY35" fmla="*/ 1117885 h 6048556"/>
              <a:gd name="connsiteX36" fmla="*/ 4951126 w 5058870"/>
              <a:gd name="connsiteY36" fmla="*/ 1054204 h 6048556"/>
              <a:gd name="connsiteX37" fmla="*/ 4950498 w 5058870"/>
              <a:gd name="connsiteY37" fmla="*/ 946280 h 6048556"/>
              <a:gd name="connsiteX38" fmla="*/ 4943633 w 5058870"/>
              <a:gd name="connsiteY38" fmla="*/ 907020 h 6048556"/>
              <a:gd name="connsiteX39" fmla="*/ 4941234 w 5058870"/>
              <a:gd name="connsiteY39" fmla="*/ 906169 h 6048556"/>
              <a:gd name="connsiteX40" fmla="*/ 4943722 w 5058870"/>
              <a:gd name="connsiteY40" fmla="*/ 749069 h 6048556"/>
              <a:gd name="connsiteX41" fmla="*/ 4941492 w 5058870"/>
              <a:gd name="connsiteY41" fmla="*/ 743898 h 6048556"/>
              <a:gd name="connsiteX42" fmla="*/ 4941895 w 5058870"/>
              <a:gd name="connsiteY42" fmla="*/ 490199 h 6048556"/>
              <a:gd name="connsiteX43" fmla="*/ 4942394 w 5058870"/>
              <a:gd name="connsiteY43" fmla="*/ 485589 h 6048556"/>
              <a:gd name="connsiteX44" fmla="*/ 4944145 w 5058870"/>
              <a:gd name="connsiteY44" fmla="*/ 454302 h 6048556"/>
              <a:gd name="connsiteX45" fmla="*/ 4942033 w 5058870"/>
              <a:gd name="connsiteY45" fmla="*/ 403560 h 6048556"/>
              <a:gd name="connsiteX46" fmla="*/ 4945792 w 5058870"/>
              <a:gd name="connsiteY46" fmla="*/ 179623 h 6048556"/>
              <a:gd name="connsiteX47" fmla="*/ 4942390 w 5058870"/>
              <a:gd name="connsiteY47" fmla="*/ 177932 h 6048556"/>
              <a:gd name="connsiteX48" fmla="*/ 4942445 w 5058870"/>
              <a:gd name="connsiteY48" fmla="*/ 143139 h 6048556"/>
              <a:gd name="connsiteX49" fmla="*/ 4909651 w 5058870"/>
              <a:gd name="connsiteY49" fmla="*/ 121087 h 6048556"/>
              <a:gd name="connsiteX50" fmla="*/ 3548714 w 5058870"/>
              <a:gd name="connsiteY50" fmla="*/ 114721 h 6048556"/>
              <a:gd name="connsiteX51" fmla="*/ 150603 w 5058870"/>
              <a:gd name="connsiteY51" fmla="*/ 117182 h 6048556"/>
              <a:gd name="connsiteX52" fmla="*/ 0 w 5058870"/>
              <a:gd name="connsiteY52" fmla="*/ 0 h 6048556"/>
              <a:gd name="connsiteX53" fmla="*/ 5058870 w 5058870"/>
              <a:gd name="connsiteY53" fmla="*/ 0 h 6048556"/>
              <a:gd name="connsiteX54" fmla="*/ 5058870 w 5058870"/>
              <a:gd name="connsiteY54" fmla="*/ 6048556 h 6048556"/>
              <a:gd name="connsiteX55" fmla="*/ 0 w 5058870"/>
              <a:gd name="connsiteY55" fmla="*/ 6048556 h 604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5058870" h="6048556">
                <a:moveTo>
                  <a:pt x="150603" y="117182"/>
                </a:moveTo>
                <a:lnTo>
                  <a:pt x="132479" y="4325039"/>
                </a:lnTo>
                <a:lnTo>
                  <a:pt x="131983" y="5903854"/>
                </a:lnTo>
                <a:lnTo>
                  <a:pt x="483214" y="5902868"/>
                </a:lnTo>
                <a:cubicBezTo>
                  <a:pt x="2076643" y="5908787"/>
                  <a:pt x="4816863" y="5938988"/>
                  <a:pt x="4936993" y="5929734"/>
                </a:cubicBezTo>
                <a:cubicBezTo>
                  <a:pt x="4940359" y="5903683"/>
                  <a:pt x="4946642" y="5901881"/>
                  <a:pt x="4946665" y="5879073"/>
                </a:cubicBezTo>
                <a:lnTo>
                  <a:pt x="4942148" y="5858061"/>
                </a:lnTo>
                <a:cubicBezTo>
                  <a:pt x="4944576" y="5832831"/>
                  <a:pt x="4947702" y="5777096"/>
                  <a:pt x="4948266" y="5746170"/>
                </a:cubicBezTo>
                <a:cubicBezTo>
                  <a:pt x="4948831" y="5715243"/>
                  <a:pt x="4952548" y="5680774"/>
                  <a:pt x="4945532" y="5672498"/>
                </a:cubicBezTo>
                <a:lnTo>
                  <a:pt x="4937303" y="5632742"/>
                </a:lnTo>
                <a:lnTo>
                  <a:pt x="4939222" y="3836805"/>
                </a:lnTo>
                <a:cubicBezTo>
                  <a:pt x="4946330" y="3816201"/>
                  <a:pt x="4948846" y="3651504"/>
                  <a:pt x="4941754" y="3658384"/>
                </a:cubicBezTo>
                <a:cubicBezTo>
                  <a:pt x="4940258" y="3572231"/>
                  <a:pt x="4942123" y="3466671"/>
                  <a:pt x="4940629" y="3380518"/>
                </a:cubicBezTo>
                <a:cubicBezTo>
                  <a:pt x="4923430" y="3001238"/>
                  <a:pt x="4939637" y="2608938"/>
                  <a:pt x="4939141" y="2223148"/>
                </a:cubicBezTo>
                <a:lnTo>
                  <a:pt x="4944373" y="2168527"/>
                </a:lnTo>
                <a:lnTo>
                  <a:pt x="4957485" y="2101155"/>
                </a:lnTo>
                <a:lnTo>
                  <a:pt x="4953493" y="2087335"/>
                </a:lnTo>
                <a:cubicBezTo>
                  <a:pt x="4952315" y="2085639"/>
                  <a:pt x="4950991" y="2084257"/>
                  <a:pt x="4949567" y="2083233"/>
                </a:cubicBezTo>
                <a:cubicBezTo>
                  <a:pt x="4950081" y="2068168"/>
                  <a:pt x="4956343" y="2020447"/>
                  <a:pt x="4956568" y="1996948"/>
                </a:cubicBezTo>
                <a:cubicBezTo>
                  <a:pt x="4954685" y="1978712"/>
                  <a:pt x="4952800" y="1960476"/>
                  <a:pt x="4950918" y="1942239"/>
                </a:cubicBezTo>
                <a:lnTo>
                  <a:pt x="4939630" y="1916398"/>
                </a:lnTo>
                <a:lnTo>
                  <a:pt x="4939894" y="1749740"/>
                </a:lnTo>
                <a:lnTo>
                  <a:pt x="4942210" y="1749472"/>
                </a:lnTo>
                <a:cubicBezTo>
                  <a:pt x="4944598" y="1739435"/>
                  <a:pt x="4936370" y="1707983"/>
                  <a:pt x="4953013" y="1710630"/>
                </a:cubicBezTo>
                <a:cubicBezTo>
                  <a:pt x="4951413" y="1683620"/>
                  <a:pt x="4949817" y="1656609"/>
                  <a:pt x="4948218" y="1629599"/>
                </a:cubicBezTo>
                <a:cubicBezTo>
                  <a:pt x="4960214" y="1611720"/>
                  <a:pt x="4954756" y="1577971"/>
                  <a:pt x="4960078" y="1549960"/>
                </a:cubicBezTo>
                <a:lnTo>
                  <a:pt x="4964913" y="1537680"/>
                </a:lnTo>
                <a:lnTo>
                  <a:pt x="4972690" y="1456487"/>
                </a:lnTo>
                <a:lnTo>
                  <a:pt x="4985803" y="1389117"/>
                </a:lnTo>
                <a:lnTo>
                  <a:pt x="4981810" y="1375297"/>
                </a:lnTo>
                <a:cubicBezTo>
                  <a:pt x="4980632" y="1373600"/>
                  <a:pt x="4979308" y="1372219"/>
                  <a:pt x="4977885" y="1371195"/>
                </a:cubicBezTo>
                <a:cubicBezTo>
                  <a:pt x="4978575" y="1362262"/>
                  <a:pt x="4984787" y="1336081"/>
                  <a:pt x="4985953" y="1321699"/>
                </a:cubicBezTo>
                <a:cubicBezTo>
                  <a:pt x="4985597" y="1309436"/>
                  <a:pt x="4985240" y="1297173"/>
                  <a:pt x="4984884" y="1284910"/>
                </a:cubicBezTo>
                <a:lnTo>
                  <a:pt x="4979236" y="1230203"/>
                </a:lnTo>
                <a:cubicBezTo>
                  <a:pt x="4975210" y="1206164"/>
                  <a:pt x="4964841" y="1159397"/>
                  <a:pt x="4960733" y="1140677"/>
                </a:cubicBezTo>
                <a:cubicBezTo>
                  <a:pt x="4953571" y="1137027"/>
                  <a:pt x="4955994" y="1126612"/>
                  <a:pt x="4954582" y="1117885"/>
                </a:cubicBezTo>
                <a:cubicBezTo>
                  <a:pt x="4947913" y="1110279"/>
                  <a:pt x="4947685" y="1068048"/>
                  <a:pt x="4951126" y="1054204"/>
                </a:cubicBezTo>
                <a:cubicBezTo>
                  <a:pt x="4965316" y="1016287"/>
                  <a:pt x="4939943" y="976787"/>
                  <a:pt x="4950498" y="946280"/>
                </a:cubicBezTo>
                <a:cubicBezTo>
                  <a:pt x="4949250" y="921750"/>
                  <a:pt x="4945649" y="913874"/>
                  <a:pt x="4943633" y="907020"/>
                </a:cubicBezTo>
                <a:lnTo>
                  <a:pt x="4941234" y="906169"/>
                </a:lnTo>
                <a:cubicBezTo>
                  <a:pt x="4941248" y="879844"/>
                  <a:pt x="4943679" y="776114"/>
                  <a:pt x="4943722" y="749069"/>
                </a:cubicBezTo>
                <a:lnTo>
                  <a:pt x="4941492" y="743898"/>
                </a:lnTo>
                <a:lnTo>
                  <a:pt x="4941895" y="490199"/>
                </a:lnTo>
                <a:lnTo>
                  <a:pt x="4942394" y="485589"/>
                </a:lnTo>
                <a:cubicBezTo>
                  <a:pt x="4943552" y="471269"/>
                  <a:pt x="4944141" y="459699"/>
                  <a:pt x="4944145" y="454302"/>
                </a:cubicBezTo>
                <a:cubicBezTo>
                  <a:pt x="4943441" y="437389"/>
                  <a:pt x="4942736" y="420474"/>
                  <a:pt x="4942033" y="403560"/>
                </a:cubicBezTo>
                <a:cubicBezTo>
                  <a:pt x="4942307" y="357781"/>
                  <a:pt x="4945733" y="217227"/>
                  <a:pt x="4945792" y="179623"/>
                </a:cubicBezTo>
                <a:lnTo>
                  <a:pt x="4942390" y="177932"/>
                </a:lnTo>
                <a:cubicBezTo>
                  <a:pt x="4942408" y="166334"/>
                  <a:pt x="4942427" y="154737"/>
                  <a:pt x="4942445" y="143139"/>
                </a:cubicBezTo>
                <a:lnTo>
                  <a:pt x="4909651" y="121087"/>
                </a:lnTo>
                <a:lnTo>
                  <a:pt x="3548714" y="114721"/>
                </a:lnTo>
                <a:cubicBezTo>
                  <a:pt x="2825932" y="113848"/>
                  <a:pt x="518952" y="130711"/>
                  <a:pt x="150603" y="117182"/>
                </a:cubicBezTo>
                <a:close/>
                <a:moveTo>
                  <a:pt x="0" y="0"/>
                </a:moveTo>
                <a:lnTo>
                  <a:pt x="5058870" y="0"/>
                </a:lnTo>
                <a:lnTo>
                  <a:pt x="5058870" y="6048556"/>
                </a:lnTo>
                <a:lnTo>
                  <a:pt x="0" y="6048556"/>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E0290D31-C6D4-050B-EE72-FA9FB575D58B}"/>
              </a:ext>
            </a:extLst>
          </p:cNvPr>
          <p:cNvSpPr>
            <a:spLocks noGrp="1"/>
          </p:cNvSpPr>
          <p:nvPr>
            <p:ph type="ctrTitle"/>
          </p:nvPr>
        </p:nvSpPr>
        <p:spPr>
          <a:xfrm>
            <a:off x="5305622" y="4230562"/>
            <a:ext cx="6190508" cy="1542353"/>
          </a:xfrm>
        </p:spPr>
        <p:txBody>
          <a:bodyPr vert="horz" lIns="91440" tIns="45720" rIns="91440" bIns="45720" rtlCol="0" anchor="b">
            <a:noAutofit/>
          </a:bodyPr>
          <a:lstStyle/>
          <a:p>
            <a:pPr>
              <a:lnSpc>
                <a:spcPct val="110000"/>
              </a:lnSpc>
            </a:pPr>
            <a:r>
              <a:rPr lang="fr-FR" sz="2000" dirty="0"/>
              <a:t>Les personnes LGBT face à la violence conjugale : agences, pratiques opérationnelles et interventions de prévention du phénomène</a:t>
            </a:r>
            <a:br>
              <a:rPr lang="fr-FR" sz="2000" dirty="0"/>
            </a:br>
            <a:endParaRPr lang="fr-FR" sz="2000" dirty="0"/>
          </a:p>
        </p:txBody>
      </p:sp>
      <p:sp>
        <p:nvSpPr>
          <p:cNvPr id="32" name="Freeform: Shape 31">
            <a:extLst>
              <a:ext uri="{FF2B5EF4-FFF2-40B4-BE49-F238E27FC236}">
                <a16:creationId xmlns:a16="http://schemas.microsoft.com/office/drawing/2014/main" id="{3F1DB30F-967C-4C87-86E6-34325F222D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018" y="654246"/>
            <a:ext cx="427142" cy="5251205"/>
          </a:xfrm>
          <a:custGeom>
            <a:avLst/>
            <a:gdLst>
              <a:gd name="connsiteX0" fmla="*/ 469021 w 556548"/>
              <a:gd name="connsiteY0" fmla="*/ 0 h 5790410"/>
              <a:gd name="connsiteX1" fmla="*/ 537013 w 556548"/>
              <a:gd name="connsiteY1" fmla="*/ 679 h 5790410"/>
              <a:gd name="connsiteX2" fmla="*/ 556548 w 556548"/>
              <a:gd name="connsiteY2" fmla="*/ 648 h 5790410"/>
              <a:gd name="connsiteX3" fmla="*/ 556548 w 556548"/>
              <a:gd name="connsiteY3" fmla="*/ 5780656 h 5790410"/>
              <a:gd name="connsiteX4" fmla="*/ 442989 w 556548"/>
              <a:gd name="connsiteY4" fmla="*/ 5790410 h 5790410"/>
              <a:gd name="connsiteX5" fmla="*/ 323519 w 556548"/>
              <a:gd name="connsiteY5" fmla="*/ 4255159 h 5790410"/>
              <a:gd name="connsiteX6" fmla="*/ 0 w 556548"/>
              <a:gd name="connsiteY6" fmla="*/ 236855 h 5790410"/>
              <a:gd name="connsiteX7" fmla="*/ 372772 w 556548"/>
              <a:gd name="connsiteY7" fmla="*/ 209577 h 5790410"/>
              <a:gd name="connsiteX8" fmla="*/ 471123 w 556548"/>
              <a:gd name="connsiteY8" fmla="*/ 201423 h 5790410"/>
              <a:gd name="connsiteX0" fmla="*/ 469021 w 556548"/>
              <a:gd name="connsiteY0" fmla="*/ 0 h 5790410"/>
              <a:gd name="connsiteX1" fmla="*/ 537013 w 556548"/>
              <a:gd name="connsiteY1" fmla="*/ 679 h 5790410"/>
              <a:gd name="connsiteX2" fmla="*/ 556548 w 556548"/>
              <a:gd name="connsiteY2" fmla="*/ 5780656 h 5790410"/>
              <a:gd name="connsiteX3" fmla="*/ 442989 w 556548"/>
              <a:gd name="connsiteY3" fmla="*/ 5790410 h 5790410"/>
              <a:gd name="connsiteX4" fmla="*/ 323519 w 556548"/>
              <a:gd name="connsiteY4" fmla="*/ 4255159 h 5790410"/>
              <a:gd name="connsiteX5" fmla="*/ 0 w 556548"/>
              <a:gd name="connsiteY5" fmla="*/ 236855 h 5790410"/>
              <a:gd name="connsiteX6" fmla="*/ 372772 w 556548"/>
              <a:gd name="connsiteY6" fmla="*/ 209577 h 5790410"/>
              <a:gd name="connsiteX7" fmla="*/ 471123 w 556548"/>
              <a:gd name="connsiteY7" fmla="*/ 201423 h 5790410"/>
              <a:gd name="connsiteX8" fmla="*/ 469021 w 556548"/>
              <a:gd name="connsiteY8" fmla="*/ 0 h 5790410"/>
              <a:gd name="connsiteX0" fmla="*/ 469021 w 556723"/>
              <a:gd name="connsiteY0" fmla="*/ 0 h 5790410"/>
              <a:gd name="connsiteX1" fmla="*/ 556548 w 556723"/>
              <a:gd name="connsiteY1" fmla="*/ 5780656 h 5790410"/>
              <a:gd name="connsiteX2" fmla="*/ 442989 w 556723"/>
              <a:gd name="connsiteY2" fmla="*/ 5790410 h 5790410"/>
              <a:gd name="connsiteX3" fmla="*/ 323519 w 556723"/>
              <a:gd name="connsiteY3" fmla="*/ 4255159 h 5790410"/>
              <a:gd name="connsiteX4" fmla="*/ 0 w 556723"/>
              <a:gd name="connsiteY4" fmla="*/ 236855 h 5790410"/>
              <a:gd name="connsiteX5" fmla="*/ 372772 w 556723"/>
              <a:gd name="connsiteY5" fmla="*/ 209577 h 5790410"/>
              <a:gd name="connsiteX6" fmla="*/ 471123 w 556723"/>
              <a:gd name="connsiteY6" fmla="*/ 201423 h 5790410"/>
              <a:gd name="connsiteX7" fmla="*/ 469021 w 556723"/>
              <a:gd name="connsiteY7" fmla="*/ 0 h 5790410"/>
              <a:gd name="connsiteX0" fmla="*/ 471123 w 556809"/>
              <a:gd name="connsiteY0" fmla="*/ 0 h 5588987"/>
              <a:gd name="connsiteX1" fmla="*/ 556548 w 556809"/>
              <a:gd name="connsiteY1" fmla="*/ 5579233 h 5588987"/>
              <a:gd name="connsiteX2" fmla="*/ 442989 w 556809"/>
              <a:gd name="connsiteY2" fmla="*/ 5588987 h 5588987"/>
              <a:gd name="connsiteX3" fmla="*/ 323519 w 556809"/>
              <a:gd name="connsiteY3" fmla="*/ 4053736 h 5588987"/>
              <a:gd name="connsiteX4" fmla="*/ 0 w 556809"/>
              <a:gd name="connsiteY4" fmla="*/ 35432 h 5588987"/>
              <a:gd name="connsiteX5" fmla="*/ 372772 w 556809"/>
              <a:gd name="connsiteY5" fmla="*/ 8154 h 5588987"/>
              <a:gd name="connsiteX6" fmla="*/ 471123 w 556809"/>
              <a:gd name="connsiteY6" fmla="*/ 0 h 5588987"/>
              <a:gd name="connsiteX0" fmla="*/ 357022 w 556641"/>
              <a:gd name="connsiteY0" fmla="*/ 964882 h 5580833"/>
              <a:gd name="connsiteX1" fmla="*/ 556548 w 556641"/>
              <a:gd name="connsiteY1" fmla="*/ 5571079 h 5580833"/>
              <a:gd name="connsiteX2" fmla="*/ 442989 w 556641"/>
              <a:gd name="connsiteY2" fmla="*/ 5580833 h 5580833"/>
              <a:gd name="connsiteX3" fmla="*/ 323519 w 556641"/>
              <a:gd name="connsiteY3" fmla="*/ 4045582 h 5580833"/>
              <a:gd name="connsiteX4" fmla="*/ 0 w 556641"/>
              <a:gd name="connsiteY4" fmla="*/ 27278 h 5580833"/>
              <a:gd name="connsiteX5" fmla="*/ 372772 w 556641"/>
              <a:gd name="connsiteY5" fmla="*/ 0 h 5580833"/>
              <a:gd name="connsiteX6" fmla="*/ 357022 w 556641"/>
              <a:gd name="connsiteY6" fmla="*/ 964882 h 5580833"/>
              <a:gd name="connsiteX0" fmla="*/ 357022 w 556641"/>
              <a:gd name="connsiteY0" fmla="*/ 964882 h 5580833"/>
              <a:gd name="connsiteX1" fmla="*/ 556548 w 556641"/>
              <a:gd name="connsiteY1" fmla="*/ 5571079 h 5580833"/>
              <a:gd name="connsiteX2" fmla="*/ 442989 w 556641"/>
              <a:gd name="connsiteY2" fmla="*/ 5580833 h 5580833"/>
              <a:gd name="connsiteX3" fmla="*/ 323519 w 556641"/>
              <a:gd name="connsiteY3" fmla="*/ 4045582 h 5580833"/>
              <a:gd name="connsiteX4" fmla="*/ 0 w 556641"/>
              <a:gd name="connsiteY4" fmla="*/ 27278 h 5580833"/>
              <a:gd name="connsiteX5" fmla="*/ 337908 w 556641"/>
              <a:gd name="connsiteY5" fmla="*/ 0 h 5580833"/>
              <a:gd name="connsiteX6" fmla="*/ 357022 w 556641"/>
              <a:gd name="connsiteY6" fmla="*/ 964882 h 5580833"/>
              <a:gd name="connsiteX0" fmla="*/ 357022 w 581985"/>
              <a:gd name="connsiteY0" fmla="*/ 964882 h 5580833"/>
              <a:gd name="connsiteX1" fmla="*/ 581904 w 581985"/>
              <a:gd name="connsiteY1" fmla="*/ 5149536 h 5580833"/>
              <a:gd name="connsiteX2" fmla="*/ 442989 w 581985"/>
              <a:gd name="connsiteY2" fmla="*/ 5580833 h 5580833"/>
              <a:gd name="connsiteX3" fmla="*/ 323519 w 581985"/>
              <a:gd name="connsiteY3" fmla="*/ 4045582 h 5580833"/>
              <a:gd name="connsiteX4" fmla="*/ 0 w 581985"/>
              <a:gd name="connsiteY4" fmla="*/ 27278 h 5580833"/>
              <a:gd name="connsiteX5" fmla="*/ 337908 w 581985"/>
              <a:gd name="connsiteY5" fmla="*/ 0 h 5580833"/>
              <a:gd name="connsiteX6" fmla="*/ 357022 w 581985"/>
              <a:gd name="connsiteY6" fmla="*/ 964882 h 5580833"/>
              <a:gd name="connsiteX0" fmla="*/ 357022 w 442989"/>
              <a:gd name="connsiteY0" fmla="*/ 964882 h 5580833"/>
              <a:gd name="connsiteX1" fmla="*/ 426598 w 442989"/>
              <a:gd name="connsiteY1" fmla="*/ 4873790 h 5580833"/>
              <a:gd name="connsiteX2" fmla="*/ 442989 w 442989"/>
              <a:gd name="connsiteY2" fmla="*/ 5580833 h 5580833"/>
              <a:gd name="connsiteX3" fmla="*/ 323519 w 442989"/>
              <a:gd name="connsiteY3" fmla="*/ 4045582 h 5580833"/>
              <a:gd name="connsiteX4" fmla="*/ 0 w 442989"/>
              <a:gd name="connsiteY4" fmla="*/ 27278 h 5580833"/>
              <a:gd name="connsiteX5" fmla="*/ 337908 w 442989"/>
              <a:gd name="connsiteY5" fmla="*/ 0 h 5580833"/>
              <a:gd name="connsiteX6" fmla="*/ 357022 w 442989"/>
              <a:gd name="connsiteY6" fmla="*/ 964882 h 5580833"/>
              <a:gd name="connsiteX0" fmla="*/ 357022 w 430311"/>
              <a:gd name="connsiteY0" fmla="*/ 964882 h 5181476"/>
              <a:gd name="connsiteX1" fmla="*/ 426598 w 430311"/>
              <a:gd name="connsiteY1" fmla="*/ 4873790 h 5181476"/>
              <a:gd name="connsiteX2" fmla="*/ 430311 w 430311"/>
              <a:gd name="connsiteY2" fmla="*/ 5181476 h 5181476"/>
              <a:gd name="connsiteX3" fmla="*/ 323519 w 430311"/>
              <a:gd name="connsiteY3" fmla="*/ 4045582 h 5181476"/>
              <a:gd name="connsiteX4" fmla="*/ 0 w 430311"/>
              <a:gd name="connsiteY4" fmla="*/ 27278 h 5181476"/>
              <a:gd name="connsiteX5" fmla="*/ 337908 w 430311"/>
              <a:gd name="connsiteY5" fmla="*/ 0 h 5181476"/>
              <a:gd name="connsiteX6" fmla="*/ 357022 w 430311"/>
              <a:gd name="connsiteY6" fmla="*/ 964882 h 5181476"/>
              <a:gd name="connsiteX0" fmla="*/ 357022 w 427142"/>
              <a:gd name="connsiteY0" fmla="*/ 964882 h 5251205"/>
              <a:gd name="connsiteX1" fmla="*/ 426598 w 427142"/>
              <a:gd name="connsiteY1" fmla="*/ 4873790 h 5251205"/>
              <a:gd name="connsiteX2" fmla="*/ 427142 w 427142"/>
              <a:gd name="connsiteY2" fmla="*/ 5251205 h 5251205"/>
              <a:gd name="connsiteX3" fmla="*/ 323519 w 427142"/>
              <a:gd name="connsiteY3" fmla="*/ 4045582 h 5251205"/>
              <a:gd name="connsiteX4" fmla="*/ 0 w 427142"/>
              <a:gd name="connsiteY4" fmla="*/ 27278 h 5251205"/>
              <a:gd name="connsiteX5" fmla="*/ 337908 w 427142"/>
              <a:gd name="connsiteY5" fmla="*/ 0 h 5251205"/>
              <a:gd name="connsiteX6" fmla="*/ 357022 w 427142"/>
              <a:gd name="connsiteY6" fmla="*/ 964882 h 5251205"/>
              <a:gd name="connsiteX0" fmla="*/ 357022 w 427502"/>
              <a:gd name="connsiteY0" fmla="*/ 964882 h 5251205"/>
              <a:gd name="connsiteX1" fmla="*/ 427142 w 427502"/>
              <a:gd name="connsiteY1" fmla="*/ 5251205 h 5251205"/>
              <a:gd name="connsiteX2" fmla="*/ 323519 w 427502"/>
              <a:gd name="connsiteY2" fmla="*/ 4045582 h 5251205"/>
              <a:gd name="connsiteX3" fmla="*/ 0 w 427502"/>
              <a:gd name="connsiteY3" fmla="*/ 27278 h 5251205"/>
              <a:gd name="connsiteX4" fmla="*/ 337908 w 427502"/>
              <a:gd name="connsiteY4" fmla="*/ 0 h 5251205"/>
              <a:gd name="connsiteX5" fmla="*/ 357022 w 427502"/>
              <a:gd name="connsiteY5" fmla="*/ 964882 h 5251205"/>
              <a:gd name="connsiteX0" fmla="*/ 357022 w 427502"/>
              <a:gd name="connsiteY0" fmla="*/ 964882 h 5251205"/>
              <a:gd name="connsiteX1" fmla="*/ 427142 w 427502"/>
              <a:gd name="connsiteY1" fmla="*/ 5251205 h 5251205"/>
              <a:gd name="connsiteX2" fmla="*/ 0 w 427502"/>
              <a:gd name="connsiteY2" fmla="*/ 27278 h 5251205"/>
              <a:gd name="connsiteX3" fmla="*/ 337908 w 427502"/>
              <a:gd name="connsiteY3" fmla="*/ 0 h 5251205"/>
              <a:gd name="connsiteX4" fmla="*/ 357022 w 427502"/>
              <a:gd name="connsiteY4" fmla="*/ 964882 h 5251205"/>
              <a:gd name="connsiteX0" fmla="*/ 337908 w 427142"/>
              <a:gd name="connsiteY0" fmla="*/ 0 h 5251205"/>
              <a:gd name="connsiteX1" fmla="*/ 427142 w 427142"/>
              <a:gd name="connsiteY1" fmla="*/ 5251205 h 5251205"/>
              <a:gd name="connsiteX2" fmla="*/ 0 w 427142"/>
              <a:gd name="connsiteY2" fmla="*/ 27278 h 5251205"/>
              <a:gd name="connsiteX3" fmla="*/ 337908 w 427142"/>
              <a:gd name="connsiteY3" fmla="*/ 0 h 5251205"/>
            </a:gdLst>
            <a:ahLst/>
            <a:cxnLst>
              <a:cxn ang="0">
                <a:pos x="connsiteX0" y="connsiteY0"/>
              </a:cxn>
              <a:cxn ang="0">
                <a:pos x="connsiteX1" y="connsiteY1"/>
              </a:cxn>
              <a:cxn ang="0">
                <a:pos x="connsiteX2" y="connsiteY2"/>
              </a:cxn>
              <a:cxn ang="0">
                <a:pos x="connsiteX3" y="connsiteY3"/>
              </a:cxn>
            </a:cxnLst>
            <a:rect l="l" t="t" r="r" b="b"/>
            <a:pathLst>
              <a:path w="427142" h="5251205">
                <a:moveTo>
                  <a:pt x="337908" y="0"/>
                </a:moveTo>
                <a:lnTo>
                  <a:pt x="427142" y="5251205"/>
                </a:lnTo>
                <a:lnTo>
                  <a:pt x="0" y="27278"/>
                </a:lnTo>
                <a:cubicBezTo>
                  <a:pt x="66418" y="24049"/>
                  <a:pt x="163223" y="14221"/>
                  <a:pt x="337908" y="0"/>
                </a:cubicBezTo>
                <a:close/>
              </a:path>
            </a:pathLst>
          </a:custGeom>
          <a:solidFill>
            <a:srgbClr val="000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ottotitolo 2">
            <a:extLst>
              <a:ext uri="{FF2B5EF4-FFF2-40B4-BE49-F238E27FC236}">
                <a16:creationId xmlns:a16="http://schemas.microsoft.com/office/drawing/2014/main" id="{45E4978A-3576-57F3-BC4E-88EB48ED9BC4}"/>
              </a:ext>
            </a:extLst>
          </p:cNvPr>
          <p:cNvSpPr>
            <a:spLocks noGrp="1"/>
          </p:cNvSpPr>
          <p:nvPr>
            <p:ph type="subTitle" idx="1"/>
          </p:nvPr>
        </p:nvSpPr>
        <p:spPr>
          <a:xfrm>
            <a:off x="6693134" y="908994"/>
            <a:ext cx="4530389" cy="3073153"/>
          </a:xfrm>
        </p:spPr>
        <p:txBody>
          <a:bodyPr vert="horz" lIns="91440" tIns="45720" rIns="91440" bIns="45720" rtlCol="0">
            <a:normAutofit fontScale="62500" lnSpcReduction="20000"/>
          </a:bodyPr>
          <a:lstStyle/>
          <a:p>
            <a:pPr indent="-228600">
              <a:lnSpc>
                <a:spcPct val="110000"/>
              </a:lnSpc>
            </a:pPr>
            <a:r>
              <a:rPr lang="fr-FR" sz="2300" b="1" dirty="0"/>
              <a:t>Par Raffaella Sette, Université de Boulogne, Département de Sociologie – Centre Interdisciplinaire de Recherche sur la Victimologie et la Sécurité</a:t>
            </a:r>
          </a:p>
          <a:p>
            <a:pPr indent="-228600">
              <a:lnSpc>
                <a:spcPct val="110000"/>
              </a:lnSpc>
            </a:pPr>
            <a:endParaRPr lang="fr-FR" sz="900" dirty="0"/>
          </a:p>
          <a:p>
            <a:pPr indent="-228600">
              <a:lnSpc>
                <a:spcPct val="110000"/>
              </a:lnSpc>
            </a:pPr>
            <a:r>
              <a:rPr lang="fr-FR" sz="1500" dirty="0"/>
              <a:t>Projet Prin/</a:t>
            </a:r>
            <a:r>
              <a:rPr lang="fr-FR" sz="1500" dirty="0" err="1"/>
              <a:t>Pnrr</a:t>
            </a:r>
            <a:r>
              <a:rPr lang="fr-FR" sz="1500" dirty="0"/>
              <a:t> – </a:t>
            </a:r>
            <a:r>
              <a:rPr lang="fr-FR" sz="1500" i="1" dirty="0" err="1"/>
              <a:t>Where</a:t>
            </a:r>
            <a:r>
              <a:rPr lang="fr-FR" sz="1500" i="1" dirty="0"/>
              <a:t> are the LGBT </a:t>
            </a:r>
            <a:r>
              <a:rPr lang="fr-FR" sz="1500" i="1" dirty="0" err="1"/>
              <a:t>victims</a:t>
            </a:r>
            <a:r>
              <a:rPr lang="fr-FR" sz="1500" i="1" dirty="0"/>
              <a:t> of </a:t>
            </a:r>
            <a:r>
              <a:rPr lang="fr-FR" sz="1500" i="1" dirty="0" err="1"/>
              <a:t>intimate</a:t>
            </a:r>
            <a:r>
              <a:rPr lang="fr-FR" sz="1500" i="1" dirty="0"/>
              <a:t> </a:t>
            </a:r>
            <a:r>
              <a:rPr lang="fr-FR" sz="1500" i="1" dirty="0" err="1"/>
              <a:t>partner</a:t>
            </a:r>
            <a:r>
              <a:rPr lang="fr-FR" sz="1500" i="1" dirty="0"/>
              <a:t> violence? </a:t>
            </a:r>
            <a:r>
              <a:rPr lang="fr-FR" sz="1500" i="1" dirty="0" err="1"/>
              <a:t>Agencies</a:t>
            </a:r>
            <a:r>
              <a:rPr lang="fr-FR" sz="1500" i="1" dirty="0"/>
              <a:t>, </a:t>
            </a:r>
            <a:r>
              <a:rPr lang="fr-FR" sz="1500" i="1" dirty="0" err="1"/>
              <a:t>operational</a:t>
            </a:r>
            <a:r>
              <a:rPr lang="fr-FR" sz="1500" i="1" dirty="0"/>
              <a:t> practices, and interventions </a:t>
            </a:r>
            <a:r>
              <a:rPr lang="fr-FR" sz="1500" i="1" dirty="0" err="1"/>
              <a:t>who</a:t>
            </a:r>
            <a:r>
              <a:rPr lang="fr-FR" sz="1500" i="1" dirty="0"/>
              <a:t> support </a:t>
            </a:r>
            <a:r>
              <a:rPr lang="fr-FR" sz="1500" i="1" dirty="0" err="1"/>
              <a:t>victims</a:t>
            </a:r>
            <a:r>
              <a:rPr lang="fr-FR" sz="1500" i="1" dirty="0"/>
              <a:t>, </a:t>
            </a:r>
            <a:r>
              <a:rPr lang="fr-FR" sz="1500" i="1" dirty="0" err="1"/>
              <a:t>prevent</a:t>
            </a:r>
            <a:r>
              <a:rPr lang="fr-FR" sz="1500" i="1" dirty="0"/>
              <a:t>, and </a:t>
            </a:r>
            <a:r>
              <a:rPr lang="fr-FR" sz="1500" i="1" dirty="0" err="1"/>
              <a:t>fight</a:t>
            </a:r>
            <a:r>
              <a:rPr lang="fr-FR" sz="1500" i="1" dirty="0"/>
              <a:t> </a:t>
            </a:r>
            <a:r>
              <a:rPr lang="fr-FR" sz="1500" i="1" dirty="0" err="1"/>
              <a:t>against</a:t>
            </a:r>
            <a:r>
              <a:rPr lang="fr-FR" sz="1500" i="1" dirty="0"/>
              <a:t> the </a:t>
            </a:r>
            <a:r>
              <a:rPr lang="fr-FR" sz="1500" i="1" dirty="0" err="1"/>
              <a:t>phenomenon</a:t>
            </a:r>
            <a:endParaRPr lang="fr-FR" sz="1500" i="1" dirty="0"/>
          </a:p>
          <a:p>
            <a:pPr indent="-228600">
              <a:lnSpc>
                <a:spcPct val="110000"/>
              </a:lnSpc>
            </a:pPr>
            <a:r>
              <a:rPr lang="fr-FR" sz="1500" dirty="0"/>
              <a:t>Equipe: </a:t>
            </a:r>
          </a:p>
          <a:p>
            <a:pPr indent="-228600">
              <a:lnSpc>
                <a:spcPct val="110000"/>
              </a:lnSpc>
            </a:pPr>
            <a:r>
              <a:rPr lang="fr-FR" sz="1500" dirty="0"/>
              <a:t>Sandra </a:t>
            </a:r>
            <a:r>
              <a:rPr lang="fr-FR" sz="1500" dirty="0" err="1"/>
              <a:t>Sicurella</a:t>
            </a:r>
            <a:r>
              <a:rPr lang="fr-FR" sz="1500" dirty="0"/>
              <a:t> UNIBO (chercheur principal), Elisa </a:t>
            </a:r>
            <a:r>
              <a:rPr lang="fr-FR" sz="1500" dirty="0" err="1"/>
              <a:t>Begnis</a:t>
            </a:r>
            <a:r>
              <a:rPr lang="fr-FR" sz="1500" dirty="0"/>
              <a:t> (UNIBO), </a:t>
            </a:r>
            <a:r>
              <a:rPr lang="fr-FR" sz="1500" dirty="0" err="1"/>
              <a:t>Raffaella</a:t>
            </a:r>
            <a:r>
              <a:rPr lang="fr-FR" sz="1500" dirty="0"/>
              <a:t> </a:t>
            </a:r>
            <a:r>
              <a:rPr lang="fr-FR" sz="1500" dirty="0" err="1"/>
              <a:t>Sette</a:t>
            </a:r>
            <a:r>
              <a:rPr lang="fr-FR" sz="1500" dirty="0"/>
              <a:t> (UNIBO), Simone Tuzza (UNIBO), Michelangelo </a:t>
            </a:r>
            <a:r>
              <a:rPr lang="fr-FR" sz="1500" dirty="0" err="1"/>
              <a:t>Pascali</a:t>
            </a:r>
            <a:r>
              <a:rPr lang="fr-FR" sz="1500" dirty="0"/>
              <a:t> (UNINA), </a:t>
            </a:r>
            <a:r>
              <a:rPr lang="fr-FR" sz="1500" dirty="0" err="1"/>
              <a:t>Cirus</a:t>
            </a:r>
            <a:r>
              <a:rPr lang="fr-FR" sz="1500" dirty="0"/>
              <a:t> Rinaldi (UNIPA), Maria </a:t>
            </a:r>
            <a:r>
              <a:rPr lang="fr-FR" sz="1500" dirty="0" err="1"/>
              <a:t>Urso</a:t>
            </a:r>
            <a:r>
              <a:rPr lang="fr-FR" sz="1500" dirty="0"/>
              <a:t> (UNIPA) </a:t>
            </a:r>
          </a:p>
          <a:p>
            <a:pPr indent="-228600">
              <a:lnSpc>
                <a:spcPct val="110000"/>
              </a:lnSpc>
            </a:pPr>
            <a:endParaRPr lang="en-US" sz="900" dirty="0"/>
          </a:p>
          <a:p>
            <a:pPr indent="-228600">
              <a:lnSpc>
                <a:spcPct val="110000"/>
              </a:lnSpc>
            </a:pPr>
            <a:r>
              <a:rPr lang="fr-FR" sz="2000" dirty="0"/>
              <a:t>21-23 mai, AICLF, Liège</a:t>
            </a:r>
          </a:p>
        </p:txBody>
      </p:sp>
      <p:grpSp>
        <p:nvGrpSpPr>
          <p:cNvPr id="34" name="Group 33">
            <a:extLst>
              <a:ext uri="{FF2B5EF4-FFF2-40B4-BE49-F238E27FC236}">
                <a16:creationId xmlns:a16="http://schemas.microsoft.com/office/drawing/2014/main" id="{8C948C98-8F39-4C77-8E93-BFB01F54BE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35" name="Group 34">
              <a:extLst>
                <a:ext uri="{FF2B5EF4-FFF2-40B4-BE49-F238E27FC236}">
                  <a16:creationId xmlns:a16="http://schemas.microsoft.com/office/drawing/2014/main" id="{558F6156-6853-4E3D-80D9-BF5AF382237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37" name="Straight Connector 36">
                <a:extLst>
                  <a:ext uri="{FF2B5EF4-FFF2-40B4-BE49-F238E27FC236}">
                    <a16:creationId xmlns:a16="http://schemas.microsoft.com/office/drawing/2014/main" id="{2421C909-E68C-4981-B6AC-D9A8D5CCC7C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5AD72EE-7D1E-47F1-946D-492E7341A37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Oval 35">
              <a:extLst>
                <a:ext uri="{FF2B5EF4-FFF2-40B4-BE49-F238E27FC236}">
                  <a16:creationId xmlns:a16="http://schemas.microsoft.com/office/drawing/2014/main" id="{2E202738-1E72-4EBD-BD9D-5FC296C4F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60572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6AD51EB-971C-4722-9A98-42EB5ABCAD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6CC38BF-D630-538C-0161-BA3F84608A9A}"/>
              </a:ext>
            </a:extLst>
          </p:cNvPr>
          <p:cNvSpPr>
            <a:spLocks noGrp="1"/>
          </p:cNvSpPr>
          <p:nvPr>
            <p:ph type="title"/>
          </p:nvPr>
        </p:nvSpPr>
        <p:spPr>
          <a:xfrm>
            <a:off x="1221475" y="685800"/>
            <a:ext cx="7091251" cy="1085592"/>
          </a:xfrm>
        </p:spPr>
        <p:txBody>
          <a:bodyPr>
            <a:normAutofit fontScale="90000"/>
          </a:bodyPr>
          <a:lstStyle/>
          <a:p>
            <a:pPr>
              <a:lnSpc>
                <a:spcPct val="110000"/>
              </a:lnSpc>
            </a:pPr>
            <a:r>
              <a:rPr lang="fr-FR" sz="3400" dirty="0"/>
              <a:t>Le répertoire des acteurs sociaux: les associations</a:t>
            </a:r>
            <a:endParaRPr lang="it-IT" sz="3400" dirty="0"/>
          </a:p>
        </p:txBody>
      </p:sp>
      <p:sp>
        <p:nvSpPr>
          <p:cNvPr id="3" name="Segnaposto contenuto 2">
            <a:extLst>
              <a:ext uri="{FF2B5EF4-FFF2-40B4-BE49-F238E27FC236}">
                <a16:creationId xmlns:a16="http://schemas.microsoft.com/office/drawing/2014/main" id="{C8A1A379-E912-2844-D153-AF93F718F3C3}"/>
              </a:ext>
            </a:extLst>
          </p:cNvPr>
          <p:cNvSpPr>
            <a:spLocks noGrp="1"/>
          </p:cNvSpPr>
          <p:nvPr>
            <p:ph idx="1"/>
          </p:nvPr>
        </p:nvSpPr>
        <p:spPr>
          <a:xfrm>
            <a:off x="1221476" y="2961280"/>
            <a:ext cx="4209505" cy="3215682"/>
          </a:xfrm>
        </p:spPr>
        <p:txBody>
          <a:bodyPr>
            <a:normAutofit/>
          </a:bodyPr>
          <a:lstStyle/>
          <a:p>
            <a:r>
              <a:rPr lang="fr-FR" dirty="0"/>
              <a:t>Les associations d’aide aux femmes victimes de violence – CAV</a:t>
            </a:r>
          </a:p>
          <a:p>
            <a:r>
              <a:rPr lang="fr-FR" dirty="0"/>
              <a:t>Les centres d'écoute des hommes maltraitants – CAM</a:t>
            </a:r>
          </a:p>
          <a:p>
            <a:r>
              <a:rPr lang="fr-FR" dirty="0"/>
              <a:t>Les collectifs qui s’occupent des hommes maltraités – CUM </a:t>
            </a:r>
          </a:p>
          <a:p>
            <a:endParaRPr lang="fr-FR" dirty="0"/>
          </a:p>
          <a:p>
            <a:endParaRPr lang="it-IT" dirty="0"/>
          </a:p>
        </p:txBody>
      </p:sp>
      <p:grpSp>
        <p:nvGrpSpPr>
          <p:cNvPr id="11" name="Group 10">
            <a:extLst>
              <a:ext uri="{FF2B5EF4-FFF2-40B4-BE49-F238E27FC236}">
                <a16:creationId xmlns:a16="http://schemas.microsoft.com/office/drawing/2014/main" id="{A067C78B-85E8-4F6D-8955-09EB55C842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2" name="Group 11">
              <a:extLst>
                <a:ext uri="{FF2B5EF4-FFF2-40B4-BE49-F238E27FC236}">
                  <a16:creationId xmlns:a16="http://schemas.microsoft.com/office/drawing/2014/main" id="{8BB1DE1F-BC13-4674-9A74-6777A4E7629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4" name="Straight Connector 13">
                <a:extLst>
                  <a:ext uri="{FF2B5EF4-FFF2-40B4-BE49-F238E27FC236}">
                    <a16:creationId xmlns:a16="http://schemas.microsoft.com/office/drawing/2014/main" id="{917D1C5A-B237-41CC-AA7E-C10F94DB032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0D033FD-B77C-4E68-803F-CCEAABD96EB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Oval 12">
              <a:extLst>
                <a:ext uri="{FF2B5EF4-FFF2-40B4-BE49-F238E27FC236}">
                  <a16:creationId xmlns:a16="http://schemas.microsoft.com/office/drawing/2014/main" id="{7FA2F8D1-81EE-405E-8A4A-04A30DCE44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Tabella 3">
            <a:extLst>
              <a:ext uri="{FF2B5EF4-FFF2-40B4-BE49-F238E27FC236}">
                <a16:creationId xmlns:a16="http://schemas.microsoft.com/office/drawing/2014/main" id="{7B56D1BF-DA66-4033-0539-29BAAF20B8C9}"/>
              </a:ext>
            </a:extLst>
          </p:cNvPr>
          <p:cNvGraphicFramePr>
            <a:graphicFrameLocks noGrp="1"/>
          </p:cNvGraphicFramePr>
          <p:nvPr>
            <p:extLst>
              <p:ext uri="{D42A27DB-BD31-4B8C-83A1-F6EECF244321}">
                <p14:modId xmlns:p14="http://schemas.microsoft.com/office/powerpoint/2010/main" val="1944807384"/>
              </p:ext>
            </p:extLst>
          </p:nvPr>
        </p:nvGraphicFramePr>
        <p:xfrm>
          <a:off x="6283821" y="2452430"/>
          <a:ext cx="4463288" cy="1953139"/>
        </p:xfrm>
        <a:graphic>
          <a:graphicData uri="http://schemas.openxmlformats.org/drawingml/2006/table">
            <a:tbl>
              <a:tblPr firstRow="1" firstCol="1" bandRow="1">
                <a:noFill/>
                <a:tableStyleId>{5C22544A-7EE6-4342-B048-85BDC9FD1C3A}</a:tableStyleId>
              </a:tblPr>
              <a:tblGrid>
                <a:gridCol w="1518322">
                  <a:extLst>
                    <a:ext uri="{9D8B030D-6E8A-4147-A177-3AD203B41FA5}">
                      <a16:colId xmlns:a16="http://schemas.microsoft.com/office/drawing/2014/main" val="7601913"/>
                    </a:ext>
                  </a:extLst>
                </a:gridCol>
                <a:gridCol w="1472483">
                  <a:extLst>
                    <a:ext uri="{9D8B030D-6E8A-4147-A177-3AD203B41FA5}">
                      <a16:colId xmlns:a16="http://schemas.microsoft.com/office/drawing/2014/main" val="1258232352"/>
                    </a:ext>
                  </a:extLst>
                </a:gridCol>
                <a:gridCol w="1472483">
                  <a:extLst>
                    <a:ext uri="{9D8B030D-6E8A-4147-A177-3AD203B41FA5}">
                      <a16:colId xmlns:a16="http://schemas.microsoft.com/office/drawing/2014/main" val="3395448607"/>
                    </a:ext>
                  </a:extLst>
                </a:gridCol>
              </a:tblGrid>
              <a:tr h="1059538">
                <a:tc>
                  <a:txBody>
                    <a:bodyPr/>
                    <a:lstStyle/>
                    <a:p>
                      <a:pPr algn="just">
                        <a:lnSpc>
                          <a:spcPct val="150000"/>
                        </a:lnSpc>
                      </a:pPr>
                      <a:r>
                        <a:rPr lang="fr-FR" sz="3300" b="1" cap="none" spc="0">
                          <a:solidFill>
                            <a:schemeClr val="tx1"/>
                          </a:solidFill>
                          <a:effectLst/>
                        </a:rPr>
                        <a:t> CAV</a:t>
                      </a:r>
                      <a:endParaRPr lang="it-IT" sz="3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nchor="b">
                    <a:lnL w="12700" cmpd="sng">
                      <a:noFill/>
                    </a:lnL>
                    <a:lnR w="12700" cmpd="sng">
                      <a:noFill/>
                    </a:lnR>
                    <a:lnT w="9525" cap="flat" cmpd="sng" algn="ctr">
                      <a:noFill/>
                      <a:prstDash val="solid"/>
                    </a:lnT>
                    <a:lnB w="38100" cmpd="sng">
                      <a:noFill/>
                    </a:lnB>
                    <a:noFill/>
                  </a:tcPr>
                </a:tc>
                <a:tc>
                  <a:txBody>
                    <a:bodyPr/>
                    <a:lstStyle/>
                    <a:p>
                      <a:pPr algn="just">
                        <a:lnSpc>
                          <a:spcPct val="150000"/>
                        </a:lnSpc>
                      </a:pPr>
                      <a:r>
                        <a:rPr lang="fr-FR" sz="3300" b="1" cap="none" spc="0">
                          <a:solidFill>
                            <a:schemeClr val="tx1"/>
                          </a:solidFill>
                          <a:effectLst/>
                        </a:rPr>
                        <a:t>CAM</a:t>
                      </a:r>
                      <a:endParaRPr lang="it-IT" sz="3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nchor="b">
                    <a:lnL w="12700" cmpd="sng">
                      <a:noFill/>
                    </a:lnL>
                    <a:lnR w="12700" cmpd="sng">
                      <a:noFill/>
                    </a:lnR>
                    <a:lnT w="9525" cap="flat" cmpd="sng" algn="ctr">
                      <a:noFill/>
                      <a:prstDash val="solid"/>
                    </a:lnT>
                    <a:lnB w="38100" cmpd="sng">
                      <a:noFill/>
                    </a:lnB>
                    <a:noFill/>
                  </a:tcPr>
                </a:tc>
                <a:tc>
                  <a:txBody>
                    <a:bodyPr/>
                    <a:lstStyle/>
                    <a:p>
                      <a:pPr algn="just">
                        <a:lnSpc>
                          <a:spcPct val="150000"/>
                        </a:lnSpc>
                      </a:pPr>
                      <a:r>
                        <a:rPr lang="fr-FR" sz="3300" b="1" cap="none" spc="0">
                          <a:solidFill>
                            <a:schemeClr val="tx1"/>
                          </a:solidFill>
                          <a:effectLst/>
                        </a:rPr>
                        <a:t>CUM</a:t>
                      </a:r>
                      <a:endParaRPr lang="it-IT" sz="3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217793375"/>
                  </a:ext>
                </a:extLst>
              </a:tr>
              <a:tr h="893601">
                <a:tc>
                  <a:txBody>
                    <a:bodyPr/>
                    <a:lstStyle/>
                    <a:p>
                      <a:pPr algn="just">
                        <a:lnSpc>
                          <a:spcPct val="150000"/>
                        </a:lnSpc>
                      </a:pPr>
                      <a:r>
                        <a:rPr lang="fr-FR" sz="2500" b="1" cap="none" spc="0">
                          <a:solidFill>
                            <a:schemeClr val="tx1"/>
                          </a:solidFill>
                          <a:effectLst/>
                        </a:rPr>
                        <a:t>n°34</a:t>
                      </a:r>
                      <a:endParaRPr lang="it-IT" sz="25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lnL w="9525" cap="flat" cmpd="sng" algn="ctr">
                      <a:solidFill>
                        <a:schemeClr val="tx1"/>
                      </a:solidFill>
                      <a:prstDash val="solid"/>
                    </a:lnL>
                    <a:lnR w="12700" cmpd="sng">
                      <a:noFill/>
                      <a:prstDash val="solid"/>
                    </a:lnR>
                    <a:lnT w="38100" cmpd="sng">
                      <a:noFill/>
                    </a:lnT>
                    <a:lnB w="12700" cmpd="sng">
                      <a:noFill/>
                      <a:prstDash val="solid"/>
                    </a:lnB>
                    <a:noFill/>
                  </a:tcPr>
                </a:tc>
                <a:tc>
                  <a:txBody>
                    <a:bodyPr/>
                    <a:lstStyle/>
                    <a:p>
                      <a:pPr algn="just">
                        <a:lnSpc>
                          <a:spcPct val="150000"/>
                        </a:lnSpc>
                      </a:pPr>
                      <a:r>
                        <a:rPr lang="fr-FR" sz="2500" cap="none" spc="0">
                          <a:solidFill>
                            <a:schemeClr val="tx1"/>
                          </a:solidFill>
                          <a:effectLst/>
                        </a:rPr>
                        <a:t>n°14</a:t>
                      </a:r>
                      <a:endParaRPr lang="it-IT" sz="25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lnL w="12700" cmpd="sng">
                      <a:noFill/>
                      <a:prstDash val="solid"/>
                    </a:lnL>
                    <a:lnR w="12700" cmpd="sng">
                      <a:noFill/>
                      <a:prstDash val="solid"/>
                    </a:lnR>
                    <a:lnT w="38100" cmpd="sng">
                      <a:noFill/>
                    </a:lnT>
                    <a:lnB w="12700" cmpd="sng">
                      <a:noFill/>
                      <a:prstDash val="solid"/>
                    </a:lnB>
                    <a:noFill/>
                  </a:tcPr>
                </a:tc>
                <a:tc>
                  <a:txBody>
                    <a:bodyPr/>
                    <a:lstStyle/>
                    <a:p>
                      <a:pPr algn="just">
                        <a:lnSpc>
                          <a:spcPct val="150000"/>
                        </a:lnSpc>
                      </a:pPr>
                      <a:r>
                        <a:rPr lang="fr-FR" sz="2500" cap="none" spc="0">
                          <a:solidFill>
                            <a:schemeClr val="tx1"/>
                          </a:solidFill>
                          <a:effectLst/>
                        </a:rPr>
                        <a:t>n°3</a:t>
                      </a:r>
                      <a:endParaRPr lang="it-IT" sz="25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2017" marR="141446" marT="37719" marB="282893">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4288381500"/>
                  </a:ext>
                </a:extLst>
              </a:tr>
            </a:tbl>
          </a:graphicData>
        </a:graphic>
      </p:graphicFrame>
    </p:spTree>
    <p:extLst>
      <p:ext uri="{BB962C8B-B14F-4D97-AF65-F5344CB8AC3E}">
        <p14:creationId xmlns:p14="http://schemas.microsoft.com/office/powerpoint/2010/main" val="2519858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341B9C2-0FBF-4B4B-A902-1AFFD384E7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elp">
            <a:extLst>
              <a:ext uri="{FF2B5EF4-FFF2-40B4-BE49-F238E27FC236}">
                <a16:creationId xmlns:a16="http://schemas.microsoft.com/office/drawing/2014/main" id="{019607F2-207F-BA41-0C33-32C07036D0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87542" y="578137"/>
            <a:ext cx="4016915" cy="4016915"/>
          </a:xfrm>
          <a:prstGeom prst="rect">
            <a:avLst/>
          </a:prstGeom>
        </p:spPr>
      </p:pic>
      <p:sp>
        <p:nvSpPr>
          <p:cNvPr id="2" name="Titolo 1">
            <a:extLst>
              <a:ext uri="{FF2B5EF4-FFF2-40B4-BE49-F238E27FC236}">
                <a16:creationId xmlns:a16="http://schemas.microsoft.com/office/drawing/2014/main" id="{980D0BBD-9F57-2AEB-333F-EC526DD6AAE3}"/>
              </a:ext>
            </a:extLst>
          </p:cNvPr>
          <p:cNvSpPr>
            <a:spLocks noGrp="1"/>
          </p:cNvSpPr>
          <p:nvPr>
            <p:ph type="ctrTitle"/>
          </p:nvPr>
        </p:nvSpPr>
        <p:spPr>
          <a:xfrm>
            <a:off x="1659894" y="4040881"/>
            <a:ext cx="9846306" cy="1702507"/>
          </a:xfrm>
        </p:spPr>
        <p:txBody>
          <a:bodyPr>
            <a:normAutofit/>
          </a:bodyPr>
          <a:lstStyle/>
          <a:p>
            <a:pPr>
              <a:lnSpc>
                <a:spcPct val="110000"/>
              </a:lnSpc>
            </a:pPr>
            <a:r>
              <a:rPr lang="fr-FR" sz="4600" dirty="0"/>
              <a:t>Merci! </a:t>
            </a:r>
            <a:br>
              <a:rPr lang="fr-FR" sz="4600" dirty="0"/>
            </a:br>
            <a:r>
              <a:rPr lang="fr-FR" sz="4600" dirty="0"/>
              <a:t>Questions?</a:t>
            </a:r>
          </a:p>
        </p:txBody>
      </p:sp>
      <p:sp>
        <p:nvSpPr>
          <p:cNvPr id="3" name="Sottotitolo 2">
            <a:extLst>
              <a:ext uri="{FF2B5EF4-FFF2-40B4-BE49-F238E27FC236}">
                <a16:creationId xmlns:a16="http://schemas.microsoft.com/office/drawing/2014/main" id="{E87FD227-F2DE-91CA-6A75-37932463781F}"/>
              </a:ext>
            </a:extLst>
          </p:cNvPr>
          <p:cNvSpPr>
            <a:spLocks noGrp="1"/>
          </p:cNvSpPr>
          <p:nvPr>
            <p:ph type="subTitle" idx="1"/>
          </p:nvPr>
        </p:nvSpPr>
        <p:spPr>
          <a:xfrm>
            <a:off x="1725864" y="5902537"/>
            <a:ext cx="9780336" cy="453468"/>
          </a:xfrm>
        </p:spPr>
        <p:txBody>
          <a:bodyPr>
            <a:normAutofit/>
          </a:bodyPr>
          <a:lstStyle/>
          <a:p>
            <a:pPr algn="r"/>
            <a:r>
              <a:rPr lang="it-IT" sz="2000" dirty="0" err="1"/>
              <a:t>raffaella.sette@unibo.it</a:t>
            </a:r>
            <a:endParaRPr lang="it-IT" sz="2000" dirty="0"/>
          </a:p>
        </p:txBody>
      </p:sp>
      <p:grpSp>
        <p:nvGrpSpPr>
          <p:cNvPr id="12" name="Group 11">
            <a:extLst>
              <a:ext uri="{FF2B5EF4-FFF2-40B4-BE49-F238E27FC236}">
                <a16:creationId xmlns:a16="http://schemas.microsoft.com/office/drawing/2014/main" id="{A4CE093B-B8CB-40B0-9E0D-B2EC39FF72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3" name="Group 12">
              <a:extLst>
                <a:ext uri="{FF2B5EF4-FFF2-40B4-BE49-F238E27FC236}">
                  <a16:creationId xmlns:a16="http://schemas.microsoft.com/office/drawing/2014/main" id="{34272B2A-538C-4D77-838A-61EFB21C933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5" name="Straight Connector 14">
                <a:extLst>
                  <a:ext uri="{FF2B5EF4-FFF2-40B4-BE49-F238E27FC236}">
                    <a16:creationId xmlns:a16="http://schemas.microsoft.com/office/drawing/2014/main" id="{20179CEF-C4DA-4AF9-825E-8A16099E9EB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FCA724B-35D4-4E12-8050-B7CAB3BB39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14C8662F-C43E-4129-81EC-CA88B2655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54622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1BBCB0E-D444-4662-99B6-968FADD99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714545CC-8712-724F-3DD8-9081523034F4}"/>
              </a:ext>
            </a:extLst>
          </p:cNvPr>
          <p:cNvSpPr>
            <a:spLocks noGrp="1"/>
          </p:cNvSpPr>
          <p:nvPr>
            <p:ph type="title"/>
          </p:nvPr>
        </p:nvSpPr>
        <p:spPr>
          <a:xfrm>
            <a:off x="1219200" y="365125"/>
            <a:ext cx="9493249" cy="1577975"/>
          </a:xfrm>
        </p:spPr>
        <p:txBody>
          <a:bodyPr>
            <a:normAutofit/>
          </a:bodyPr>
          <a:lstStyle/>
          <a:p>
            <a:r>
              <a:rPr lang="fr-FR" dirty="0"/>
              <a:t>Le projet de recherche </a:t>
            </a:r>
          </a:p>
        </p:txBody>
      </p:sp>
      <p:grpSp>
        <p:nvGrpSpPr>
          <p:cNvPr id="11" name="Group 10">
            <a:extLst>
              <a:ext uri="{FF2B5EF4-FFF2-40B4-BE49-F238E27FC236}">
                <a16:creationId xmlns:a16="http://schemas.microsoft.com/office/drawing/2014/main" id="{FABCF46B-3163-4E66-9BB3-AAC999794E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2" name="Group 11">
              <a:extLst>
                <a:ext uri="{FF2B5EF4-FFF2-40B4-BE49-F238E27FC236}">
                  <a16:creationId xmlns:a16="http://schemas.microsoft.com/office/drawing/2014/main" id="{DFFABCCE-353C-4DF3-82A1-0A3254A6840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4" name="Straight Connector 13">
                <a:extLst>
                  <a:ext uri="{FF2B5EF4-FFF2-40B4-BE49-F238E27FC236}">
                    <a16:creationId xmlns:a16="http://schemas.microsoft.com/office/drawing/2014/main" id="{D69B21E5-8A56-4BB0-A2F9-E1D18D1B4D3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2E0FB7C-6BC0-4404-BBCB-6DD5D28DCA7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Oval 12">
              <a:extLst>
                <a:ext uri="{FF2B5EF4-FFF2-40B4-BE49-F238E27FC236}">
                  <a16:creationId xmlns:a16="http://schemas.microsoft.com/office/drawing/2014/main" id="{0FCD1BD2-FA34-4758-A9C5-6723ACAD7E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Segnaposto contenuto 2">
            <a:extLst>
              <a:ext uri="{FF2B5EF4-FFF2-40B4-BE49-F238E27FC236}">
                <a16:creationId xmlns:a16="http://schemas.microsoft.com/office/drawing/2014/main" id="{06E8D885-D7F6-E49C-36EC-1C0E656AD238}"/>
              </a:ext>
            </a:extLst>
          </p:cNvPr>
          <p:cNvGraphicFramePr>
            <a:graphicFrameLocks noGrp="1"/>
          </p:cNvGraphicFramePr>
          <p:nvPr>
            <p:ph idx="1"/>
            <p:extLst>
              <p:ext uri="{D42A27DB-BD31-4B8C-83A1-F6EECF244321}">
                <p14:modId xmlns:p14="http://schemas.microsoft.com/office/powerpoint/2010/main" val="351982524"/>
              </p:ext>
            </p:extLst>
          </p:nvPr>
        </p:nvGraphicFramePr>
        <p:xfrm>
          <a:off x="1063925" y="2317750"/>
          <a:ext cx="10075651" cy="3854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258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0F9F56E-5A69-4F79-A578-5963B46C1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C2B3E53-BAAE-29DD-D576-453E7F01BEF2}"/>
              </a:ext>
            </a:extLst>
          </p:cNvPr>
          <p:cNvSpPr>
            <a:spLocks noGrp="1"/>
          </p:cNvSpPr>
          <p:nvPr>
            <p:ph type="title"/>
          </p:nvPr>
        </p:nvSpPr>
        <p:spPr>
          <a:xfrm>
            <a:off x="1219199" y="365125"/>
            <a:ext cx="5509684" cy="1578930"/>
          </a:xfrm>
        </p:spPr>
        <p:txBody>
          <a:bodyPr>
            <a:normAutofit/>
          </a:bodyPr>
          <a:lstStyle/>
          <a:p>
            <a:r>
              <a:rPr lang="fr-FR" dirty="0"/>
              <a:t>IPV et couples LGBTQ+</a:t>
            </a:r>
          </a:p>
        </p:txBody>
      </p:sp>
      <p:sp>
        <p:nvSpPr>
          <p:cNvPr id="3" name="Segnaposto contenuto 2">
            <a:extLst>
              <a:ext uri="{FF2B5EF4-FFF2-40B4-BE49-F238E27FC236}">
                <a16:creationId xmlns:a16="http://schemas.microsoft.com/office/drawing/2014/main" id="{6BB5A1CD-2070-5979-F92A-AAE50314AD18}"/>
              </a:ext>
            </a:extLst>
          </p:cNvPr>
          <p:cNvSpPr>
            <a:spLocks noGrp="1"/>
          </p:cNvSpPr>
          <p:nvPr>
            <p:ph idx="1"/>
          </p:nvPr>
        </p:nvSpPr>
        <p:spPr>
          <a:xfrm>
            <a:off x="1219200" y="2331288"/>
            <a:ext cx="5509684" cy="3840912"/>
          </a:xfrm>
        </p:spPr>
        <p:txBody>
          <a:bodyPr>
            <a:normAutofit/>
          </a:bodyPr>
          <a:lstStyle/>
          <a:p>
            <a:pPr>
              <a:lnSpc>
                <a:spcPct val="110000"/>
              </a:lnSpc>
            </a:pPr>
            <a:r>
              <a:rPr lang="fr-FR" dirty="0"/>
              <a:t>Fréquences similaires ou même plus élevées que dans les couples hétérosexuels (Brown, 2008 ; </a:t>
            </a:r>
            <a:r>
              <a:rPr lang="fr-FR" dirty="0" err="1"/>
              <a:t>Goodson</a:t>
            </a:r>
            <a:r>
              <a:rPr lang="fr-FR" dirty="0"/>
              <a:t>, 2022)</a:t>
            </a:r>
          </a:p>
          <a:p>
            <a:pPr>
              <a:lnSpc>
                <a:spcPct val="110000"/>
              </a:lnSpc>
            </a:pPr>
            <a:r>
              <a:rPr lang="fr-FR" dirty="0"/>
              <a:t>Difficulté à la prise de conscience de la victimisation </a:t>
            </a:r>
          </a:p>
          <a:p>
            <a:pPr>
              <a:lnSpc>
                <a:spcPct val="110000"/>
              </a:lnSpc>
            </a:pPr>
            <a:r>
              <a:rPr lang="fr-FR" dirty="0"/>
              <a:t>Stéréotypes de genre, hétéronormativité, homo-bi-trans-phobie, discrimination et stigmatisation comme obstacles à la recherche d'aide extérieure (Barros et autres, 2019)</a:t>
            </a:r>
          </a:p>
          <a:p>
            <a:pPr>
              <a:lnSpc>
                <a:spcPct val="110000"/>
              </a:lnSpc>
            </a:pPr>
            <a:r>
              <a:rPr lang="fr-FR" dirty="0"/>
              <a:t>Double nature invisible (</a:t>
            </a:r>
            <a:r>
              <a:rPr lang="fr-FR" dirty="0" err="1"/>
              <a:t>Rollè</a:t>
            </a:r>
            <a:r>
              <a:rPr lang="fr-FR" dirty="0"/>
              <a:t> et autres, 2018) : nature privée du phénomène et faible exposition du phénomène dans les médias</a:t>
            </a:r>
          </a:p>
        </p:txBody>
      </p:sp>
      <p:sp>
        <p:nvSpPr>
          <p:cNvPr id="11" name="Rectangle 13">
            <a:extLst>
              <a:ext uri="{FF2B5EF4-FFF2-40B4-BE49-F238E27FC236}">
                <a16:creationId xmlns:a16="http://schemas.microsoft.com/office/drawing/2014/main" id="{E99323BC-1B70-447E-A2E4-BD7851671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4245">
            <a:off x="7357309" y="579304"/>
            <a:ext cx="4207231" cy="5687459"/>
          </a:xfrm>
          <a:custGeom>
            <a:avLst/>
            <a:gdLst>
              <a:gd name="connsiteX0" fmla="*/ 0 w 4212976"/>
              <a:gd name="connsiteY0" fmla="*/ 0 h 5687201"/>
              <a:gd name="connsiteX1" fmla="*/ 4212976 w 4212976"/>
              <a:gd name="connsiteY1" fmla="*/ 0 h 5687201"/>
              <a:gd name="connsiteX2" fmla="*/ 4212976 w 4212976"/>
              <a:gd name="connsiteY2" fmla="*/ 5687201 h 5687201"/>
              <a:gd name="connsiteX3" fmla="*/ 0 w 4212976"/>
              <a:gd name="connsiteY3" fmla="*/ 5687201 h 5687201"/>
              <a:gd name="connsiteX4" fmla="*/ 0 w 4212976"/>
              <a:gd name="connsiteY4" fmla="*/ 0 h 5687201"/>
              <a:gd name="connsiteX0" fmla="*/ 0 w 4212976"/>
              <a:gd name="connsiteY0" fmla="*/ 0 h 5687201"/>
              <a:gd name="connsiteX1" fmla="*/ 4212976 w 4212976"/>
              <a:gd name="connsiteY1" fmla="*/ 0 h 5687201"/>
              <a:gd name="connsiteX2" fmla="*/ 4212976 w 4212976"/>
              <a:gd name="connsiteY2" fmla="*/ 5687201 h 5687201"/>
              <a:gd name="connsiteX3" fmla="*/ 22981 w 4212976"/>
              <a:gd name="connsiteY3" fmla="*/ 5686169 h 5687201"/>
              <a:gd name="connsiteX4" fmla="*/ 0 w 4212976"/>
              <a:gd name="connsiteY4" fmla="*/ 0 h 5687201"/>
              <a:gd name="connsiteX0" fmla="*/ 0 w 4207231"/>
              <a:gd name="connsiteY0" fmla="*/ 0 h 5687459"/>
              <a:gd name="connsiteX1" fmla="*/ 4207231 w 4207231"/>
              <a:gd name="connsiteY1" fmla="*/ 258 h 5687459"/>
              <a:gd name="connsiteX2" fmla="*/ 4207231 w 4207231"/>
              <a:gd name="connsiteY2" fmla="*/ 5687459 h 5687459"/>
              <a:gd name="connsiteX3" fmla="*/ 17236 w 4207231"/>
              <a:gd name="connsiteY3" fmla="*/ 5686427 h 5687459"/>
              <a:gd name="connsiteX4" fmla="*/ 0 w 4207231"/>
              <a:gd name="connsiteY4" fmla="*/ 0 h 56874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7231" h="5687459">
                <a:moveTo>
                  <a:pt x="0" y="0"/>
                </a:moveTo>
                <a:lnTo>
                  <a:pt x="4207231" y="258"/>
                </a:lnTo>
                <a:lnTo>
                  <a:pt x="4207231" y="5687459"/>
                </a:lnTo>
                <a:lnTo>
                  <a:pt x="17236" y="5686427"/>
                </a:lnTo>
                <a:cubicBezTo>
                  <a:pt x="9576" y="3791037"/>
                  <a:pt x="7660" y="1895390"/>
                  <a:pt x="0" y="0"/>
                </a:cubicBezTo>
                <a:close/>
              </a:path>
            </a:pathLst>
          </a:cu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1FFF5263-8C19-4573-8C94-FC74D1ED10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61469">
            <a:off x="7347250" y="569415"/>
            <a:ext cx="4259614" cy="5705181"/>
          </a:xfrm>
          <a:custGeom>
            <a:avLst/>
            <a:gdLst>
              <a:gd name="connsiteX0" fmla="*/ 412307 w 4662328"/>
              <a:gd name="connsiteY0" fmla="*/ 0 h 5549975"/>
              <a:gd name="connsiteX1" fmla="*/ 3414493 w 4662328"/>
              <a:gd name="connsiteY1" fmla="*/ 171842 h 5549975"/>
              <a:gd name="connsiteX2" fmla="*/ 4243304 w 4662328"/>
              <a:gd name="connsiteY2" fmla="*/ 226950 h 5549975"/>
              <a:gd name="connsiteX3" fmla="*/ 4616498 w 4662328"/>
              <a:gd name="connsiteY3" fmla="*/ 247374 h 5549975"/>
              <a:gd name="connsiteX4" fmla="*/ 4644377 w 4662328"/>
              <a:gd name="connsiteY4" fmla="*/ 269179 h 5549975"/>
              <a:gd name="connsiteX5" fmla="*/ 4642603 w 4662328"/>
              <a:gd name="connsiteY5" fmla="*/ 300930 h 5549975"/>
              <a:gd name="connsiteX6" fmla="*/ 4645525 w 4662328"/>
              <a:gd name="connsiteY6" fmla="*/ 302647 h 5549975"/>
              <a:gd name="connsiteX7" fmla="*/ 4661951 w 4662328"/>
              <a:gd name="connsiteY7" fmla="*/ 334222 h 5549975"/>
              <a:gd name="connsiteX8" fmla="*/ 4639690 w 4662328"/>
              <a:gd name="connsiteY8" fmla="*/ 391868 h 5549975"/>
              <a:gd name="connsiteX9" fmla="*/ 4636202 w 4662328"/>
              <a:gd name="connsiteY9" fmla="*/ 415489 h 5549975"/>
              <a:gd name="connsiteX10" fmla="*/ 4631097 w 4662328"/>
              <a:gd name="connsiteY10" fmla="*/ 506828 h 5549975"/>
              <a:gd name="connsiteX11" fmla="*/ 4630447 w 4662328"/>
              <a:gd name="connsiteY11" fmla="*/ 553245 h 5549975"/>
              <a:gd name="connsiteX12" fmla="*/ 4627348 w 4662328"/>
              <a:gd name="connsiteY12" fmla="*/ 581709 h 5549975"/>
              <a:gd name="connsiteX13" fmla="*/ 4626679 w 4662328"/>
              <a:gd name="connsiteY13" fmla="*/ 585890 h 5549975"/>
              <a:gd name="connsiteX14" fmla="*/ 4613742 w 4662328"/>
              <a:gd name="connsiteY14" fmla="*/ 817404 h 5549975"/>
              <a:gd name="connsiteX15" fmla="*/ 4615455 w 4662328"/>
              <a:gd name="connsiteY15" fmla="*/ 822238 h 5549975"/>
              <a:gd name="connsiteX16" fmla="*/ 4613304 w 4662328"/>
              <a:gd name="connsiteY16" fmla="*/ 846069 h 5549975"/>
              <a:gd name="connsiteX17" fmla="*/ 4611704 w 4662328"/>
              <a:gd name="connsiteY17" fmla="*/ 853854 h 5549975"/>
              <a:gd name="connsiteX18" fmla="*/ 4605466 w 4662328"/>
              <a:gd name="connsiteY18" fmla="*/ 965485 h 5549975"/>
              <a:gd name="connsiteX19" fmla="*/ 4607543 w 4662328"/>
              <a:gd name="connsiteY19" fmla="*/ 966385 h 5549975"/>
              <a:gd name="connsiteX20" fmla="*/ 4611662 w 4662328"/>
              <a:gd name="connsiteY20" fmla="*/ 1002567 h 5549975"/>
              <a:gd name="connsiteX21" fmla="*/ 4606864 w 4662328"/>
              <a:gd name="connsiteY21" fmla="*/ 1101094 h 5549975"/>
              <a:gd name="connsiteX22" fmla="*/ 4606759 w 4662328"/>
              <a:gd name="connsiteY22" fmla="*/ 1159389 h 5549975"/>
              <a:gd name="connsiteX23" fmla="*/ 4611062 w 4662328"/>
              <a:gd name="connsiteY23" fmla="*/ 1180505 h 5549975"/>
              <a:gd name="connsiteX24" fmla="*/ 4614152 w 4662328"/>
              <a:gd name="connsiteY24" fmla="*/ 1210687 h 5549975"/>
              <a:gd name="connsiteX25" fmla="*/ 4622969 w 4662328"/>
              <a:gd name="connsiteY25" fmla="*/ 1263157 h 5549975"/>
              <a:gd name="connsiteX26" fmla="*/ 4625246 w 4662328"/>
              <a:gd name="connsiteY26" fmla="*/ 1313374 h 5549975"/>
              <a:gd name="connsiteX27" fmla="*/ 4624366 w 4662328"/>
              <a:gd name="connsiteY27" fmla="*/ 1347004 h 5549975"/>
              <a:gd name="connsiteX28" fmla="*/ 4623903 w 4662328"/>
              <a:gd name="connsiteY28" fmla="*/ 1351864 h 5549975"/>
              <a:gd name="connsiteX29" fmla="*/ 4614784 w 4662328"/>
              <a:gd name="connsiteY29" fmla="*/ 1391762 h 5549975"/>
              <a:gd name="connsiteX30" fmla="*/ 4618048 w 4662328"/>
              <a:gd name="connsiteY30" fmla="*/ 1395707 h 5549975"/>
              <a:gd name="connsiteX31" fmla="*/ 4620890 w 4662328"/>
              <a:gd name="connsiteY31" fmla="*/ 1408524 h 5549975"/>
              <a:gd name="connsiteX32" fmla="*/ 4616149 w 4662328"/>
              <a:gd name="connsiteY32" fmla="*/ 1419109 h 5549975"/>
              <a:gd name="connsiteX33" fmla="*/ 4605965 w 4662328"/>
              <a:gd name="connsiteY33" fmla="*/ 1469337 h 5549975"/>
              <a:gd name="connsiteX34" fmla="*/ 4595068 w 4662328"/>
              <a:gd name="connsiteY34" fmla="*/ 1543038 h 5549975"/>
              <a:gd name="connsiteX35" fmla="*/ 4590187 w 4662328"/>
              <a:gd name="connsiteY35" fmla="*/ 1553997 h 5549975"/>
              <a:gd name="connsiteX36" fmla="*/ 4575759 w 4662328"/>
              <a:gd name="connsiteY36" fmla="*/ 1626071 h 5549975"/>
              <a:gd name="connsiteX37" fmla="*/ 4572044 w 4662328"/>
              <a:gd name="connsiteY37" fmla="*/ 1664103 h 5549975"/>
              <a:gd name="connsiteX38" fmla="*/ 4575704 w 4662328"/>
              <a:gd name="connsiteY38" fmla="*/ 1668558 h 5549975"/>
              <a:gd name="connsiteX39" fmla="*/ 4574054 w 4662328"/>
              <a:gd name="connsiteY39" fmla="*/ 1679756 h 5549975"/>
              <a:gd name="connsiteX40" fmla="*/ 4574466 w 4662328"/>
              <a:gd name="connsiteY40" fmla="*/ 1682815 h 5549975"/>
              <a:gd name="connsiteX41" fmla="*/ 4575977 w 4662328"/>
              <a:gd name="connsiteY41" fmla="*/ 1700268 h 5549975"/>
              <a:gd name="connsiteX42" fmla="*/ 4564507 w 4662328"/>
              <a:gd name="connsiteY42" fmla="*/ 1735163 h 5549975"/>
              <a:gd name="connsiteX43" fmla="*/ 4562447 w 4662328"/>
              <a:gd name="connsiteY43" fmla="*/ 1735289 h 5549975"/>
              <a:gd name="connsiteX44" fmla="*/ 4553949 w 4662328"/>
              <a:gd name="connsiteY44" fmla="*/ 1887374 h 5549975"/>
              <a:gd name="connsiteX45" fmla="*/ 4562640 w 4662328"/>
              <a:gd name="connsiteY45" fmla="*/ 1911536 h 5549975"/>
              <a:gd name="connsiteX46" fmla="*/ 4564918 w 4662328"/>
              <a:gd name="connsiteY46" fmla="*/ 1961755 h 5549975"/>
              <a:gd name="connsiteX47" fmla="*/ 4564037 w 4662328"/>
              <a:gd name="connsiteY47" fmla="*/ 1995384 h 5549975"/>
              <a:gd name="connsiteX48" fmla="*/ 4563575 w 4662328"/>
              <a:gd name="connsiteY48" fmla="*/ 2000244 h 5549975"/>
              <a:gd name="connsiteX49" fmla="*/ 4554455 w 4662328"/>
              <a:gd name="connsiteY49" fmla="*/ 2040142 h 5549975"/>
              <a:gd name="connsiteX50" fmla="*/ 4557720 w 4662328"/>
              <a:gd name="connsiteY50" fmla="*/ 2044087 h 5549975"/>
              <a:gd name="connsiteX51" fmla="*/ 4560561 w 4662328"/>
              <a:gd name="connsiteY51" fmla="*/ 2056904 h 5549975"/>
              <a:gd name="connsiteX52" fmla="*/ 4555820 w 4662328"/>
              <a:gd name="connsiteY52" fmla="*/ 2067489 h 5549975"/>
              <a:gd name="connsiteX53" fmla="*/ 4545636 w 4662328"/>
              <a:gd name="connsiteY53" fmla="*/ 2117719 h 5549975"/>
              <a:gd name="connsiteX54" fmla="*/ 4538305 w 4662328"/>
              <a:gd name="connsiteY54" fmla="*/ 2167300 h 5549975"/>
              <a:gd name="connsiteX55" fmla="*/ 4482222 w 4662328"/>
              <a:gd name="connsiteY55" fmla="*/ 3223633 h 5549975"/>
              <a:gd name="connsiteX56" fmla="*/ 4469436 w 4662328"/>
              <a:gd name="connsiteY56" fmla="*/ 3477281 h 5549975"/>
              <a:gd name="connsiteX57" fmla="*/ 4458351 w 4662328"/>
              <a:gd name="connsiteY57" fmla="*/ 3639984 h 5549975"/>
              <a:gd name="connsiteX58" fmla="*/ 4367590 w 4662328"/>
              <a:gd name="connsiteY58" fmla="*/ 5278921 h 5549975"/>
              <a:gd name="connsiteX59" fmla="*/ 4372888 w 4662328"/>
              <a:gd name="connsiteY59" fmla="*/ 5315626 h 5549975"/>
              <a:gd name="connsiteX60" fmla="*/ 4376422 w 4662328"/>
              <a:gd name="connsiteY60" fmla="*/ 5350090 h 5549975"/>
              <a:gd name="connsiteX61" fmla="*/ 4379254 w 4662328"/>
              <a:gd name="connsiteY61" fmla="*/ 5450399 h 5549975"/>
              <a:gd name="connsiteX62" fmla="*/ 4360697 w 4662328"/>
              <a:gd name="connsiteY62" fmla="*/ 5484804 h 5549975"/>
              <a:gd name="connsiteX63" fmla="*/ 4356045 w 4662328"/>
              <a:gd name="connsiteY63" fmla="*/ 5487504 h 5549975"/>
              <a:gd name="connsiteX64" fmla="*/ 4352588 w 4662328"/>
              <a:gd name="connsiteY64" fmla="*/ 5549951 h 5549975"/>
              <a:gd name="connsiteX65" fmla="*/ 121904 w 4662328"/>
              <a:gd name="connsiteY65" fmla="*/ 5314089 h 5549975"/>
              <a:gd name="connsiteX66" fmla="*/ 125710 w 4662328"/>
              <a:gd name="connsiteY66" fmla="*/ 5243704 h 5549975"/>
              <a:gd name="connsiteX67" fmla="*/ 113205 w 4662328"/>
              <a:gd name="connsiteY67" fmla="*/ 5239903 h 5549975"/>
              <a:gd name="connsiteX68" fmla="*/ 117425 w 4662328"/>
              <a:gd name="connsiteY68" fmla="*/ 5233298 h 5549975"/>
              <a:gd name="connsiteX69" fmla="*/ 117694 w 4662328"/>
              <a:gd name="connsiteY69" fmla="*/ 5230552 h 5549975"/>
              <a:gd name="connsiteX70" fmla="*/ 117964 w 4662328"/>
              <a:gd name="connsiteY70" fmla="*/ 5227804 h 5549975"/>
              <a:gd name="connsiteX71" fmla="*/ 118501 w 4662328"/>
              <a:gd name="connsiteY71" fmla="*/ 5222308 h 5549975"/>
              <a:gd name="connsiteX72" fmla="*/ 118186 w 4662328"/>
              <a:gd name="connsiteY72" fmla="*/ 5216405 h 5549975"/>
              <a:gd name="connsiteX73" fmla="*/ 117602 w 4662328"/>
              <a:gd name="connsiteY73" fmla="*/ 5213249 h 5549975"/>
              <a:gd name="connsiteX74" fmla="*/ 117871 w 4662328"/>
              <a:gd name="connsiteY74" fmla="*/ 5210500 h 5549975"/>
              <a:gd name="connsiteX75" fmla="*/ 117555 w 4662328"/>
              <a:gd name="connsiteY75" fmla="*/ 5204597 h 5549975"/>
              <a:gd name="connsiteX76" fmla="*/ 116972 w 4662328"/>
              <a:gd name="connsiteY76" fmla="*/ 5201441 h 5549975"/>
              <a:gd name="connsiteX77" fmla="*/ 116342 w 4662328"/>
              <a:gd name="connsiteY77" fmla="*/ 5189632 h 5549975"/>
              <a:gd name="connsiteX78" fmla="*/ 115758 w 4662328"/>
              <a:gd name="connsiteY78" fmla="*/ 5186477 h 5549975"/>
              <a:gd name="connsiteX79" fmla="*/ 116026 w 4662328"/>
              <a:gd name="connsiteY79" fmla="*/ 5183728 h 5549975"/>
              <a:gd name="connsiteX80" fmla="*/ 114591 w 4662328"/>
              <a:gd name="connsiteY80" fmla="*/ 5180163 h 5549975"/>
              <a:gd name="connsiteX81" fmla="*/ 131086 w 4662328"/>
              <a:gd name="connsiteY81" fmla="*/ 5144275 h 5549975"/>
              <a:gd name="connsiteX82" fmla="*/ 152522 w 4662328"/>
              <a:gd name="connsiteY82" fmla="*/ 4747825 h 5549975"/>
              <a:gd name="connsiteX83" fmla="*/ 0 w 4662328"/>
              <a:gd name="connsiteY83" fmla="*/ 4747825 h 5549975"/>
              <a:gd name="connsiteX84" fmla="*/ 0 w 4662328"/>
              <a:gd name="connsiteY84" fmla="*/ 3811601 h 5549975"/>
              <a:gd name="connsiteX85" fmla="*/ 110031 w 4662328"/>
              <a:gd name="connsiteY85" fmla="*/ 3811601 h 5549975"/>
              <a:gd name="connsiteX0" fmla="*/ 412307 w 4662328"/>
              <a:gd name="connsiteY0" fmla="*/ 0 h 5549975"/>
              <a:gd name="connsiteX1" fmla="*/ 3414493 w 4662328"/>
              <a:gd name="connsiteY1" fmla="*/ 171842 h 5549975"/>
              <a:gd name="connsiteX2" fmla="*/ 4243304 w 4662328"/>
              <a:gd name="connsiteY2" fmla="*/ 226950 h 5549975"/>
              <a:gd name="connsiteX3" fmla="*/ 4616498 w 4662328"/>
              <a:gd name="connsiteY3" fmla="*/ 247374 h 5549975"/>
              <a:gd name="connsiteX4" fmla="*/ 4644377 w 4662328"/>
              <a:gd name="connsiteY4" fmla="*/ 269179 h 5549975"/>
              <a:gd name="connsiteX5" fmla="*/ 4642603 w 4662328"/>
              <a:gd name="connsiteY5" fmla="*/ 300930 h 5549975"/>
              <a:gd name="connsiteX6" fmla="*/ 4645525 w 4662328"/>
              <a:gd name="connsiteY6" fmla="*/ 302647 h 5549975"/>
              <a:gd name="connsiteX7" fmla="*/ 4661951 w 4662328"/>
              <a:gd name="connsiteY7" fmla="*/ 334222 h 5549975"/>
              <a:gd name="connsiteX8" fmla="*/ 4639690 w 4662328"/>
              <a:gd name="connsiteY8" fmla="*/ 391868 h 5549975"/>
              <a:gd name="connsiteX9" fmla="*/ 4636202 w 4662328"/>
              <a:gd name="connsiteY9" fmla="*/ 415489 h 5549975"/>
              <a:gd name="connsiteX10" fmla="*/ 4631097 w 4662328"/>
              <a:gd name="connsiteY10" fmla="*/ 506828 h 5549975"/>
              <a:gd name="connsiteX11" fmla="*/ 4630447 w 4662328"/>
              <a:gd name="connsiteY11" fmla="*/ 553245 h 5549975"/>
              <a:gd name="connsiteX12" fmla="*/ 4627348 w 4662328"/>
              <a:gd name="connsiteY12" fmla="*/ 581709 h 5549975"/>
              <a:gd name="connsiteX13" fmla="*/ 4626679 w 4662328"/>
              <a:gd name="connsiteY13" fmla="*/ 585890 h 5549975"/>
              <a:gd name="connsiteX14" fmla="*/ 4613742 w 4662328"/>
              <a:gd name="connsiteY14" fmla="*/ 817404 h 5549975"/>
              <a:gd name="connsiteX15" fmla="*/ 4615455 w 4662328"/>
              <a:gd name="connsiteY15" fmla="*/ 822238 h 5549975"/>
              <a:gd name="connsiteX16" fmla="*/ 4613304 w 4662328"/>
              <a:gd name="connsiteY16" fmla="*/ 846069 h 5549975"/>
              <a:gd name="connsiteX17" fmla="*/ 4611704 w 4662328"/>
              <a:gd name="connsiteY17" fmla="*/ 853854 h 5549975"/>
              <a:gd name="connsiteX18" fmla="*/ 4605466 w 4662328"/>
              <a:gd name="connsiteY18" fmla="*/ 965485 h 5549975"/>
              <a:gd name="connsiteX19" fmla="*/ 4607543 w 4662328"/>
              <a:gd name="connsiteY19" fmla="*/ 966385 h 5549975"/>
              <a:gd name="connsiteX20" fmla="*/ 4611662 w 4662328"/>
              <a:gd name="connsiteY20" fmla="*/ 1002567 h 5549975"/>
              <a:gd name="connsiteX21" fmla="*/ 4606864 w 4662328"/>
              <a:gd name="connsiteY21" fmla="*/ 1101094 h 5549975"/>
              <a:gd name="connsiteX22" fmla="*/ 4606759 w 4662328"/>
              <a:gd name="connsiteY22" fmla="*/ 1159389 h 5549975"/>
              <a:gd name="connsiteX23" fmla="*/ 4611062 w 4662328"/>
              <a:gd name="connsiteY23" fmla="*/ 1180505 h 5549975"/>
              <a:gd name="connsiteX24" fmla="*/ 4614152 w 4662328"/>
              <a:gd name="connsiteY24" fmla="*/ 1210687 h 5549975"/>
              <a:gd name="connsiteX25" fmla="*/ 4622969 w 4662328"/>
              <a:gd name="connsiteY25" fmla="*/ 1263157 h 5549975"/>
              <a:gd name="connsiteX26" fmla="*/ 4625246 w 4662328"/>
              <a:gd name="connsiteY26" fmla="*/ 1313374 h 5549975"/>
              <a:gd name="connsiteX27" fmla="*/ 4624366 w 4662328"/>
              <a:gd name="connsiteY27" fmla="*/ 1347004 h 5549975"/>
              <a:gd name="connsiteX28" fmla="*/ 4623903 w 4662328"/>
              <a:gd name="connsiteY28" fmla="*/ 1351864 h 5549975"/>
              <a:gd name="connsiteX29" fmla="*/ 4614784 w 4662328"/>
              <a:gd name="connsiteY29" fmla="*/ 1391762 h 5549975"/>
              <a:gd name="connsiteX30" fmla="*/ 4618048 w 4662328"/>
              <a:gd name="connsiteY30" fmla="*/ 1395707 h 5549975"/>
              <a:gd name="connsiteX31" fmla="*/ 4620890 w 4662328"/>
              <a:gd name="connsiteY31" fmla="*/ 1408524 h 5549975"/>
              <a:gd name="connsiteX32" fmla="*/ 4616149 w 4662328"/>
              <a:gd name="connsiteY32" fmla="*/ 1419109 h 5549975"/>
              <a:gd name="connsiteX33" fmla="*/ 4605965 w 4662328"/>
              <a:gd name="connsiteY33" fmla="*/ 1469337 h 5549975"/>
              <a:gd name="connsiteX34" fmla="*/ 4595068 w 4662328"/>
              <a:gd name="connsiteY34" fmla="*/ 1543038 h 5549975"/>
              <a:gd name="connsiteX35" fmla="*/ 4590187 w 4662328"/>
              <a:gd name="connsiteY35" fmla="*/ 1553997 h 5549975"/>
              <a:gd name="connsiteX36" fmla="*/ 4575759 w 4662328"/>
              <a:gd name="connsiteY36" fmla="*/ 1626071 h 5549975"/>
              <a:gd name="connsiteX37" fmla="*/ 4572044 w 4662328"/>
              <a:gd name="connsiteY37" fmla="*/ 1664103 h 5549975"/>
              <a:gd name="connsiteX38" fmla="*/ 4575704 w 4662328"/>
              <a:gd name="connsiteY38" fmla="*/ 1668558 h 5549975"/>
              <a:gd name="connsiteX39" fmla="*/ 4574054 w 4662328"/>
              <a:gd name="connsiteY39" fmla="*/ 1679756 h 5549975"/>
              <a:gd name="connsiteX40" fmla="*/ 4574466 w 4662328"/>
              <a:gd name="connsiteY40" fmla="*/ 1682815 h 5549975"/>
              <a:gd name="connsiteX41" fmla="*/ 4575977 w 4662328"/>
              <a:gd name="connsiteY41" fmla="*/ 1700268 h 5549975"/>
              <a:gd name="connsiteX42" fmla="*/ 4564507 w 4662328"/>
              <a:gd name="connsiteY42" fmla="*/ 1735163 h 5549975"/>
              <a:gd name="connsiteX43" fmla="*/ 4562447 w 4662328"/>
              <a:gd name="connsiteY43" fmla="*/ 1735289 h 5549975"/>
              <a:gd name="connsiteX44" fmla="*/ 4553949 w 4662328"/>
              <a:gd name="connsiteY44" fmla="*/ 1887374 h 5549975"/>
              <a:gd name="connsiteX45" fmla="*/ 4562640 w 4662328"/>
              <a:gd name="connsiteY45" fmla="*/ 1911536 h 5549975"/>
              <a:gd name="connsiteX46" fmla="*/ 4564918 w 4662328"/>
              <a:gd name="connsiteY46" fmla="*/ 1961755 h 5549975"/>
              <a:gd name="connsiteX47" fmla="*/ 4564037 w 4662328"/>
              <a:gd name="connsiteY47" fmla="*/ 1995384 h 5549975"/>
              <a:gd name="connsiteX48" fmla="*/ 4563575 w 4662328"/>
              <a:gd name="connsiteY48" fmla="*/ 2000244 h 5549975"/>
              <a:gd name="connsiteX49" fmla="*/ 4554455 w 4662328"/>
              <a:gd name="connsiteY49" fmla="*/ 2040142 h 5549975"/>
              <a:gd name="connsiteX50" fmla="*/ 4557720 w 4662328"/>
              <a:gd name="connsiteY50" fmla="*/ 2044087 h 5549975"/>
              <a:gd name="connsiteX51" fmla="*/ 4560561 w 4662328"/>
              <a:gd name="connsiteY51" fmla="*/ 2056904 h 5549975"/>
              <a:gd name="connsiteX52" fmla="*/ 4555820 w 4662328"/>
              <a:gd name="connsiteY52" fmla="*/ 2067489 h 5549975"/>
              <a:gd name="connsiteX53" fmla="*/ 4545636 w 4662328"/>
              <a:gd name="connsiteY53" fmla="*/ 2117719 h 5549975"/>
              <a:gd name="connsiteX54" fmla="*/ 4538305 w 4662328"/>
              <a:gd name="connsiteY54" fmla="*/ 2167300 h 5549975"/>
              <a:gd name="connsiteX55" fmla="*/ 4482222 w 4662328"/>
              <a:gd name="connsiteY55" fmla="*/ 3223633 h 5549975"/>
              <a:gd name="connsiteX56" fmla="*/ 4469436 w 4662328"/>
              <a:gd name="connsiteY56" fmla="*/ 3477281 h 5549975"/>
              <a:gd name="connsiteX57" fmla="*/ 4458351 w 4662328"/>
              <a:gd name="connsiteY57" fmla="*/ 3639984 h 5549975"/>
              <a:gd name="connsiteX58" fmla="*/ 4367590 w 4662328"/>
              <a:gd name="connsiteY58" fmla="*/ 5278921 h 5549975"/>
              <a:gd name="connsiteX59" fmla="*/ 4372888 w 4662328"/>
              <a:gd name="connsiteY59" fmla="*/ 5315626 h 5549975"/>
              <a:gd name="connsiteX60" fmla="*/ 4376422 w 4662328"/>
              <a:gd name="connsiteY60" fmla="*/ 5350090 h 5549975"/>
              <a:gd name="connsiteX61" fmla="*/ 4379254 w 4662328"/>
              <a:gd name="connsiteY61" fmla="*/ 5450399 h 5549975"/>
              <a:gd name="connsiteX62" fmla="*/ 4360697 w 4662328"/>
              <a:gd name="connsiteY62" fmla="*/ 5484804 h 5549975"/>
              <a:gd name="connsiteX63" fmla="*/ 4356045 w 4662328"/>
              <a:gd name="connsiteY63" fmla="*/ 5487504 h 5549975"/>
              <a:gd name="connsiteX64" fmla="*/ 4352588 w 4662328"/>
              <a:gd name="connsiteY64" fmla="*/ 5549951 h 5549975"/>
              <a:gd name="connsiteX65" fmla="*/ 121904 w 4662328"/>
              <a:gd name="connsiteY65" fmla="*/ 5314089 h 5549975"/>
              <a:gd name="connsiteX66" fmla="*/ 125710 w 4662328"/>
              <a:gd name="connsiteY66" fmla="*/ 5243704 h 5549975"/>
              <a:gd name="connsiteX67" fmla="*/ 113205 w 4662328"/>
              <a:gd name="connsiteY67" fmla="*/ 5239903 h 5549975"/>
              <a:gd name="connsiteX68" fmla="*/ 117425 w 4662328"/>
              <a:gd name="connsiteY68" fmla="*/ 5233298 h 5549975"/>
              <a:gd name="connsiteX69" fmla="*/ 117694 w 4662328"/>
              <a:gd name="connsiteY69" fmla="*/ 5230552 h 5549975"/>
              <a:gd name="connsiteX70" fmla="*/ 117964 w 4662328"/>
              <a:gd name="connsiteY70" fmla="*/ 5227804 h 5549975"/>
              <a:gd name="connsiteX71" fmla="*/ 118501 w 4662328"/>
              <a:gd name="connsiteY71" fmla="*/ 5222308 h 5549975"/>
              <a:gd name="connsiteX72" fmla="*/ 118186 w 4662328"/>
              <a:gd name="connsiteY72" fmla="*/ 5216405 h 5549975"/>
              <a:gd name="connsiteX73" fmla="*/ 117602 w 4662328"/>
              <a:gd name="connsiteY73" fmla="*/ 5213249 h 5549975"/>
              <a:gd name="connsiteX74" fmla="*/ 117871 w 4662328"/>
              <a:gd name="connsiteY74" fmla="*/ 5210500 h 5549975"/>
              <a:gd name="connsiteX75" fmla="*/ 117555 w 4662328"/>
              <a:gd name="connsiteY75" fmla="*/ 5204597 h 5549975"/>
              <a:gd name="connsiteX76" fmla="*/ 116972 w 4662328"/>
              <a:gd name="connsiteY76" fmla="*/ 5201441 h 5549975"/>
              <a:gd name="connsiteX77" fmla="*/ 116342 w 4662328"/>
              <a:gd name="connsiteY77" fmla="*/ 5189632 h 5549975"/>
              <a:gd name="connsiteX78" fmla="*/ 115758 w 4662328"/>
              <a:gd name="connsiteY78" fmla="*/ 5186477 h 5549975"/>
              <a:gd name="connsiteX79" fmla="*/ 116026 w 4662328"/>
              <a:gd name="connsiteY79" fmla="*/ 5183728 h 5549975"/>
              <a:gd name="connsiteX80" fmla="*/ 114591 w 4662328"/>
              <a:gd name="connsiteY80" fmla="*/ 5180163 h 5549975"/>
              <a:gd name="connsiteX81" fmla="*/ 131086 w 4662328"/>
              <a:gd name="connsiteY81" fmla="*/ 5144275 h 5549975"/>
              <a:gd name="connsiteX82" fmla="*/ 152522 w 4662328"/>
              <a:gd name="connsiteY82" fmla="*/ 4747825 h 5549975"/>
              <a:gd name="connsiteX83" fmla="*/ 0 w 4662328"/>
              <a:gd name="connsiteY83" fmla="*/ 4747825 h 5549975"/>
              <a:gd name="connsiteX84" fmla="*/ 110031 w 4662328"/>
              <a:gd name="connsiteY84" fmla="*/ 3811601 h 5549975"/>
              <a:gd name="connsiteX85" fmla="*/ 412307 w 4662328"/>
              <a:gd name="connsiteY85" fmla="*/ 0 h 5549975"/>
              <a:gd name="connsiteX0" fmla="*/ 302276 w 4552297"/>
              <a:gd name="connsiteY0" fmla="*/ 0 h 5549975"/>
              <a:gd name="connsiteX1" fmla="*/ 3304462 w 4552297"/>
              <a:gd name="connsiteY1" fmla="*/ 171842 h 5549975"/>
              <a:gd name="connsiteX2" fmla="*/ 4133273 w 4552297"/>
              <a:gd name="connsiteY2" fmla="*/ 226950 h 5549975"/>
              <a:gd name="connsiteX3" fmla="*/ 4506467 w 4552297"/>
              <a:gd name="connsiteY3" fmla="*/ 247374 h 5549975"/>
              <a:gd name="connsiteX4" fmla="*/ 4534346 w 4552297"/>
              <a:gd name="connsiteY4" fmla="*/ 269179 h 5549975"/>
              <a:gd name="connsiteX5" fmla="*/ 4532572 w 4552297"/>
              <a:gd name="connsiteY5" fmla="*/ 300930 h 5549975"/>
              <a:gd name="connsiteX6" fmla="*/ 4535494 w 4552297"/>
              <a:gd name="connsiteY6" fmla="*/ 302647 h 5549975"/>
              <a:gd name="connsiteX7" fmla="*/ 4551920 w 4552297"/>
              <a:gd name="connsiteY7" fmla="*/ 334222 h 5549975"/>
              <a:gd name="connsiteX8" fmla="*/ 4529659 w 4552297"/>
              <a:gd name="connsiteY8" fmla="*/ 391868 h 5549975"/>
              <a:gd name="connsiteX9" fmla="*/ 4526171 w 4552297"/>
              <a:gd name="connsiteY9" fmla="*/ 415489 h 5549975"/>
              <a:gd name="connsiteX10" fmla="*/ 4521066 w 4552297"/>
              <a:gd name="connsiteY10" fmla="*/ 506828 h 5549975"/>
              <a:gd name="connsiteX11" fmla="*/ 4520416 w 4552297"/>
              <a:gd name="connsiteY11" fmla="*/ 553245 h 5549975"/>
              <a:gd name="connsiteX12" fmla="*/ 4517317 w 4552297"/>
              <a:gd name="connsiteY12" fmla="*/ 581709 h 5549975"/>
              <a:gd name="connsiteX13" fmla="*/ 4516648 w 4552297"/>
              <a:gd name="connsiteY13" fmla="*/ 585890 h 5549975"/>
              <a:gd name="connsiteX14" fmla="*/ 4503711 w 4552297"/>
              <a:gd name="connsiteY14" fmla="*/ 817404 h 5549975"/>
              <a:gd name="connsiteX15" fmla="*/ 4505424 w 4552297"/>
              <a:gd name="connsiteY15" fmla="*/ 822238 h 5549975"/>
              <a:gd name="connsiteX16" fmla="*/ 4503273 w 4552297"/>
              <a:gd name="connsiteY16" fmla="*/ 846069 h 5549975"/>
              <a:gd name="connsiteX17" fmla="*/ 4501673 w 4552297"/>
              <a:gd name="connsiteY17" fmla="*/ 853854 h 5549975"/>
              <a:gd name="connsiteX18" fmla="*/ 4495435 w 4552297"/>
              <a:gd name="connsiteY18" fmla="*/ 965485 h 5549975"/>
              <a:gd name="connsiteX19" fmla="*/ 4497512 w 4552297"/>
              <a:gd name="connsiteY19" fmla="*/ 966385 h 5549975"/>
              <a:gd name="connsiteX20" fmla="*/ 4501631 w 4552297"/>
              <a:gd name="connsiteY20" fmla="*/ 1002567 h 5549975"/>
              <a:gd name="connsiteX21" fmla="*/ 4496833 w 4552297"/>
              <a:gd name="connsiteY21" fmla="*/ 1101094 h 5549975"/>
              <a:gd name="connsiteX22" fmla="*/ 4496728 w 4552297"/>
              <a:gd name="connsiteY22" fmla="*/ 1159389 h 5549975"/>
              <a:gd name="connsiteX23" fmla="*/ 4501031 w 4552297"/>
              <a:gd name="connsiteY23" fmla="*/ 1180505 h 5549975"/>
              <a:gd name="connsiteX24" fmla="*/ 4504121 w 4552297"/>
              <a:gd name="connsiteY24" fmla="*/ 1210687 h 5549975"/>
              <a:gd name="connsiteX25" fmla="*/ 4512938 w 4552297"/>
              <a:gd name="connsiteY25" fmla="*/ 1263157 h 5549975"/>
              <a:gd name="connsiteX26" fmla="*/ 4515215 w 4552297"/>
              <a:gd name="connsiteY26" fmla="*/ 1313374 h 5549975"/>
              <a:gd name="connsiteX27" fmla="*/ 4514335 w 4552297"/>
              <a:gd name="connsiteY27" fmla="*/ 1347004 h 5549975"/>
              <a:gd name="connsiteX28" fmla="*/ 4513872 w 4552297"/>
              <a:gd name="connsiteY28" fmla="*/ 1351864 h 5549975"/>
              <a:gd name="connsiteX29" fmla="*/ 4504753 w 4552297"/>
              <a:gd name="connsiteY29" fmla="*/ 1391762 h 5549975"/>
              <a:gd name="connsiteX30" fmla="*/ 4508017 w 4552297"/>
              <a:gd name="connsiteY30" fmla="*/ 1395707 h 5549975"/>
              <a:gd name="connsiteX31" fmla="*/ 4510859 w 4552297"/>
              <a:gd name="connsiteY31" fmla="*/ 1408524 h 5549975"/>
              <a:gd name="connsiteX32" fmla="*/ 4506118 w 4552297"/>
              <a:gd name="connsiteY32" fmla="*/ 1419109 h 5549975"/>
              <a:gd name="connsiteX33" fmla="*/ 4495934 w 4552297"/>
              <a:gd name="connsiteY33" fmla="*/ 1469337 h 5549975"/>
              <a:gd name="connsiteX34" fmla="*/ 4485037 w 4552297"/>
              <a:gd name="connsiteY34" fmla="*/ 1543038 h 5549975"/>
              <a:gd name="connsiteX35" fmla="*/ 4480156 w 4552297"/>
              <a:gd name="connsiteY35" fmla="*/ 1553997 h 5549975"/>
              <a:gd name="connsiteX36" fmla="*/ 4465728 w 4552297"/>
              <a:gd name="connsiteY36" fmla="*/ 1626071 h 5549975"/>
              <a:gd name="connsiteX37" fmla="*/ 4462013 w 4552297"/>
              <a:gd name="connsiteY37" fmla="*/ 1664103 h 5549975"/>
              <a:gd name="connsiteX38" fmla="*/ 4465673 w 4552297"/>
              <a:gd name="connsiteY38" fmla="*/ 1668558 h 5549975"/>
              <a:gd name="connsiteX39" fmla="*/ 4464023 w 4552297"/>
              <a:gd name="connsiteY39" fmla="*/ 1679756 h 5549975"/>
              <a:gd name="connsiteX40" fmla="*/ 4464435 w 4552297"/>
              <a:gd name="connsiteY40" fmla="*/ 1682815 h 5549975"/>
              <a:gd name="connsiteX41" fmla="*/ 4465946 w 4552297"/>
              <a:gd name="connsiteY41" fmla="*/ 1700268 h 5549975"/>
              <a:gd name="connsiteX42" fmla="*/ 4454476 w 4552297"/>
              <a:gd name="connsiteY42" fmla="*/ 1735163 h 5549975"/>
              <a:gd name="connsiteX43" fmla="*/ 4452416 w 4552297"/>
              <a:gd name="connsiteY43" fmla="*/ 1735289 h 5549975"/>
              <a:gd name="connsiteX44" fmla="*/ 4443918 w 4552297"/>
              <a:gd name="connsiteY44" fmla="*/ 1887374 h 5549975"/>
              <a:gd name="connsiteX45" fmla="*/ 4452609 w 4552297"/>
              <a:gd name="connsiteY45" fmla="*/ 1911536 h 5549975"/>
              <a:gd name="connsiteX46" fmla="*/ 4454887 w 4552297"/>
              <a:gd name="connsiteY46" fmla="*/ 1961755 h 5549975"/>
              <a:gd name="connsiteX47" fmla="*/ 4454006 w 4552297"/>
              <a:gd name="connsiteY47" fmla="*/ 1995384 h 5549975"/>
              <a:gd name="connsiteX48" fmla="*/ 4453544 w 4552297"/>
              <a:gd name="connsiteY48" fmla="*/ 2000244 h 5549975"/>
              <a:gd name="connsiteX49" fmla="*/ 4444424 w 4552297"/>
              <a:gd name="connsiteY49" fmla="*/ 2040142 h 5549975"/>
              <a:gd name="connsiteX50" fmla="*/ 4447689 w 4552297"/>
              <a:gd name="connsiteY50" fmla="*/ 2044087 h 5549975"/>
              <a:gd name="connsiteX51" fmla="*/ 4450530 w 4552297"/>
              <a:gd name="connsiteY51" fmla="*/ 2056904 h 5549975"/>
              <a:gd name="connsiteX52" fmla="*/ 4445789 w 4552297"/>
              <a:gd name="connsiteY52" fmla="*/ 2067489 h 5549975"/>
              <a:gd name="connsiteX53" fmla="*/ 4435605 w 4552297"/>
              <a:gd name="connsiteY53" fmla="*/ 2117719 h 5549975"/>
              <a:gd name="connsiteX54" fmla="*/ 4428274 w 4552297"/>
              <a:gd name="connsiteY54" fmla="*/ 2167300 h 5549975"/>
              <a:gd name="connsiteX55" fmla="*/ 4372191 w 4552297"/>
              <a:gd name="connsiteY55" fmla="*/ 3223633 h 5549975"/>
              <a:gd name="connsiteX56" fmla="*/ 4359405 w 4552297"/>
              <a:gd name="connsiteY56" fmla="*/ 3477281 h 5549975"/>
              <a:gd name="connsiteX57" fmla="*/ 4348320 w 4552297"/>
              <a:gd name="connsiteY57" fmla="*/ 3639984 h 5549975"/>
              <a:gd name="connsiteX58" fmla="*/ 4257559 w 4552297"/>
              <a:gd name="connsiteY58" fmla="*/ 5278921 h 5549975"/>
              <a:gd name="connsiteX59" fmla="*/ 4262857 w 4552297"/>
              <a:gd name="connsiteY59" fmla="*/ 5315626 h 5549975"/>
              <a:gd name="connsiteX60" fmla="*/ 4266391 w 4552297"/>
              <a:gd name="connsiteY60" fmla="*/ 5350090 h 5549975"/>
              <a:gd name="connsiteX61" fmla="*/ 4269223 w 4552297"/>
              <a:gd name="connsiteY61" fmla="*/ 5450399 h 5549975"/>
              <a:gd name="connsiteX62" fmla="*/ 4250666 w 4552297"/>
              <a:gd name="connsiteY62" fmla="*/ 5484804 h 5549975"/>
              <a:gd name="connsiteX63" fmla="*/ 4246014 w 4552297"/>
              <a:gd name="connsiteY63" fmla="*/ 5487504 h 5549975"/>
              <a:gd name="connsiteX64" fmla="*/ 4242557 w 4552297"/>
              <a:gd name="connsiteY64" fmla="*/ 5549951 h 5549975"/>
              <a:gd name="connsiteX65" fmla="*/ 11873 w 4552297"/>
              <a:gd name="connsiteY65" fmla="*/ 5314089 h 5549975"/>
              <a:gd name="connsiteX66" fmla="*/ 15679 w 4552297"/>
              <a:gd name="connsiteY66" fmla="*/ 5243704 h 5549975"/>
              <a:gd name="connsiteX67" fmla="*/ 3174 w 4552297"/>
              <a:gd name="connsiteY67" fmla="*/ 5239903 h 5549975"/>
              <a:gd name="connsiteX68" fmla="*/ 7394 w 4552297"/>
              <a:gd name="connsiteY68" fmla="*/ 5233298 h 5549975"/>
              <a:gd name="connsiteX69" fmla="*/ 7663 w 4552297"/>
              <a:gd name="connsiteY69" fmla="*/ 5230552 h 5549975"/>
              <a:gd name="connsiteX70" fmla="*/ 7933 w 4552297"/>
              <a:gd name="connsiteY70" fmla="*/ 5227804 h 5549975"/>
              <a:gd name="connsiteX71" fmla="*/ 8470 w 4552297"/>
              <a:gd name="connsiteY71" fmla="*/ 5222308 h 5549975"/>
              <a:gd name="connsiteX72" fmla="*/ 8155 w 4552297"/>
              <a:gd name="connsiteY72" fmla="*/ 5216405 h 5549975"/>
              <a:gd name="connsiteX73" fmla="*/ 7571 w 4552297"/>
              <a:gd name="connsiteY73" fmla="*/ 5213249 h 5549975"/>
              <a:gd name="connsiteX74" fmla="*/ 7840 w 4552297"/>
              <a:gd name="connsiteY74" fmla="*/ 5210500 h 5549975"/>
              <a:gd name="connsiteX75" fmla="*/ 7524 w 4552297"/>
              <a:gd name="connsiteY75" fmla="*/ 5204597 h 5549975"/>
              <a:gd name="connsiteX76" fmla="*/ 6941 w 4552297"/>
              <a:gd name="connsiteY76" fmla="*/ 5201441 h 5549975"/>
              <a:gd name="connsiteX77" fmla="*/ 6311 w 4552297"/>
              <a:gd name="connsiteY77" fmla="*/ 5189632 h 5549975"/>
              <a:gd name="connsiteX78" fmla="*/ 5727 w 4552297"/>
              <a:gd name="connsiteY78" fmla="*/ 5186477 h 5549975"/>
              <a:gd name="connsiteX79" fmla="*/ 5995 w 4552297"/>
              <a:gd name="connsiteY79" fmla="*/ 5183728 h 5549975"/>
              <a:gd name="connsiteX80" fmla="*/ 4560 w 4552297"/>
              <a:gd name="connsiteY80" fmla="*/ 5180163 h 5549975"/>
              <a:gd name="connsiteX81" fmla="*/ 21055 w 4552297"/>
              <a:gd name="connsiteY81" fmla="*/ 5144275 h 5549975"/>
              <a:gd name="connsiteX82" fmla="*/ 42491 w 4552297"/>
              <a:gd name="connsiteY82" fmla="*/ 4747825 h 5549975"/>
              <a:gd name="connsiteX83" fmla="*/ 0 w 4552297"/>
              <a:gd name="connsiteY83" fmla="*/ 3811601 h 5549975"/>
              <a:gd name="connsiteX84" fmla="*/ 302276 w 4552297"/>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39317 w 4549123"/>
              <a:gd name="connsiteY82" fmla="*/ 4747825 h 5549975"/>
              <a:gd name="connsiteX83" fmla="*/ 218499 w 4549123"/>
              <a:gd name="connsiteY83" fmla="*/ 3822685 h 5549975"/>
              <a:gd name="connsiteX84" fmla="*/ 299102 w 4549123"/>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39317 w 4549123"/>
              <a:gd name="connsiteY82" fmla="*/ 4747825 h 5549975"/>
              <a:gd name="connsiteX83" fmla="*/ 74412 w 4549123"/>
              <a:gd name="connsiteY83" fmla="*/ 3839310 h 5549975"/>
              <a:gd name="connsiteX84" fmla="*/ 299102 w 4549123"/>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74412 w 4549123"/>
              <a:gd name="connsiteY82" fmla="*/ 3839310 h 5549975"/>
              <a:gd name="connsiteX83" fmla="*/ 299102 w 4549123"/>
              <a:gd name="connsiteY83"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6798 w 4549123"/>
              <a:gd name="connsiteY81" fmla="*/ 5116566 h 5549975"/>
              <a:gd name="connsiteX82" fmla="*/ 74412 w 4549123"/>
              <a:gd name="connsiteY82" fmla="*/ 3839310 h 5549975"/>
              <a:gd name="connsiteX83" fmla="*/ 299102 w 4549123"/>
              <a:gd name="connsiteY83" fmla="*/ 0 h 5549975"/>
              <a:gd name="connsiteX0" fmla="*/ 304427 w 4554448"/>
              <a:gd name="connsiteY0" fmla="*/ 0 h 5549970"/>
              <a:gd name="connsiteX1" fmla="*/ 3306613 w 4554448"/>
              <a:gd name="connsiteY1" fmla="*/ 171842 h 5549970"/>
              <a:gd name="connsiteX2" fmla="*/ 4135424 w 4554448"/>
              <a:gd name="connsiteY2" fmla="*/ 226950 h 5549970"/>
              <a:gd name="connsiteX3" fmla="*/ 4508618 w 4554448"/>
              <a:gd name="connsiteY3" fmla="*/ 247374 h 5549970"/>
              <a:gd name="connsiteX4" fmla="*/ 4536497 w 4554448"/>
              <a:gd name="connsiteY4" fmla="*/ 269179 h 5549970"/>
              <a:gd name="connsiteX5" fmla="*/ 4534723 w 4554448"/>
              <a:gd name="connsiteY5" fmla="*/ 300930 h 5549970"/>
              <a:gd name="connsiteX6" fmla="*/ 4537645 w 4554448"/>
              <a:gd name="connsiteY6" fmla="*/ 302647 h 5549970"/>
              <a:gd name="connsiteX7" fmla="*/ 4554071 w 4554448"/>
              <a:gd name="connsiteY7" fmla="*/ 334222 h 5549970"/>
              <a:gd name="connsiteX8" fmla="*/ 4531810 w 4554448"/>
              <a:gd name="connsiteY8" fmla="*/ 391868 h 5549970"/>
              <a:gd name="connsiteX9" fmla="*/ 4528322 w 4554448"/>
              <a:gd name="connsiteY9" fmla="*/ 415489 h 5549970"/>
              <a:gd name="connsiteX10" fmla="*/ 4523217 w 4554448"/>
              <a:gd name="connsiteY10" fmla="*/ 506828 h 5549970"/>
              <a:gd name="connsiteX11" fmla="*/ 4522567 w 4554448"/>
              <a:gd name="connsiteY11" fmla="*/ 553245 h 5549970"/>
              <a:gd name="connsiteX12" fmla="*/ 4519468 w 4554448"/>
              <a:gd name="connsiteY12" fmla="*/ 581709 h 5549970"/>
              <a:gd name="connsiteX13" fmla="*/ 4518799 w 4554448"/>
              <a:gd name="connsiteY13" fmla="*/ 585890 h 5549970"/>
              <a:gd name="connsiteX14" fmla="*/ 4505862 w 4554448"/>
              <a:gd name="connsiteY14" fmla="*/ 817404 h 5549970"/>
              <a:gd name="connsiteX15" fmla="*/ 4507575 w 4554448"/>
              <a:gd name="connsiteY15" fmla="*/ 822238 h 5549970"/>
              <a:gd name="connsiteX16" fmla="*/ 4505424 w 4554448"/>
              <a:gd name="connsiteY16" fmla="*/ 846069 h 5549970"/>
              <a:gd name="connsiteX17" fmla="*/ 4503824 w 4554448"/>
              <a:gd name="connsiteY17" fmla="*/ 853854 h 5549970"/>
              <a:gd name="connsiteX18" fmla="*/ 4497586 w 4554448"/>
              <a:gd name="connsiteY18" fmla="*/ 965485 h 5549970"/>
              <a:gd name="connsiteX19" fmla="*/ 4499663 w 4554448"/>
              <a:gd name="connsiteY19" fmla="*/ 966385 h 5549970"/>
              <a:gd name="connsiteX20" fmla="*/ 4503782 w 4554448"/>
              <a:gd name="connsiteY20" fmla="*/ 1002567 h 5549970"/>
              <a:gd name="connsiteX21" fmla="*/ 4498984 w 4554448"/>
              <a:gd name="connsiteY21" fmla="*/ 1101094 h 5549970"/>
              <a:gd name="connsiteX22" fmla="*/ 4498879 w 4554448"/>
              <a:gd name="connsiteY22" fmla="*/ 1159389 h 5549970"/>
              <a:gd name="connsiteX23" fmla="*/ 4503182 w 4554448"/>
              <a:gd name="connsiteY23" fmla="*/ 1180505 h 5549970"/>
              <a:gd name="connsiteX24" fmla="*/ 4506272 w 4554448"/>
              <a:gd name="connsiteY24" fmla="*/ 1210687 h 5549970"/>
              <a:gd name="connsiteX25" fmla="*/ 4515089 w 4554448"/>
              <a:gd name="connsiteY25" fmla="*/ 1263157 h 5549970"/>
              <a:gd name="connsiteX26" fmla="*/ 4517366 w 4554448"/>
              <a:gd name="connsiteY26" fmla="*/ 1313374 h 5549970"/>
              <a:gd name="connsiteX27" fmla="*/ 4516486 w 4554448"/>
              <a:gd name="connsiteY27" fmla="*/ 1347004 h 5549970"/>
              <a:gd name="connsiteX28" fmla="*/ 4516023 w 4554448"/>
              <a:gd name="connsiteY28" fmla="*/ 1351864 h 5549970"/>
              <a:gd name="connsiteX29" fmla="*/ 4506904 w 4554448"/>
              <a:gd name="connsiteY29" fmla="*/ 1391762 h 5549970"/>
              <a:gd name="connsiteX30" fmla="*/ 4510168 w 4554448"/>
              <a:gd name="connsiteY30" fmla="*/ 1395707 h 5549970"/>
              <a:gd name="connsiteX31" fmla="*/ 4513010 w 4554448"/>
              <a:gd name="connsiteY31" fmla="*/ 1408524 h 5549970"/>
              <a:gd name="connsiteX32" fmla="*/ 4508269 w 4554448"/>
              <a:gd name="connsiteY32" fmla="*/ 1419109 h 5549970"/>
              <a:gd name="connsiteX33" fmla="*/ 4498085 w 4554448"/>
              <a:gd name="connsiteY33" fmla="*/ 1469337 h 5549970"/>
              <a:gd name="connsiteX34" fmla="*/ 4487188 w 4554448"/>
              <a:gd name="connsiteY34" fmla="*/ 1543038 h 5549970"/>
              <a:gd name="connsiteX35" fmla="*/ 4482307 w 4554448"/>
              <a:gd name="connsiteY35" fmla="*/ 1553997 h 5549970"/>
              <a:gd name="connsiteX36" fmla="*/ 4467879 w 4554448"/>
              <a:gd name="connsiteY36" fmla="*/ 1626071 h 5549970"/>
              <a:gd name="connsiteX37" fmla="*/ 4464164 w 4554448"/>
              <a:gd name="connsiteY37" fmla="*/ 1664103 h 5549970"/>
              <a:gd name="connsiteX38" fmla="*/ 4467824 w 4554448"/>
              <a:gd name="connsiteY38" fmla="*/ 1668558 h 5549970"/>
              <a:gd name="connsiteX39" fmla="*/ 4466174 w 4554448"/>
              <a:gd name="connsiteY39" fmla="*/ 1679756 h 5549970"/>
              <a:gd name="connsiteX40" fmla="*/ 4466586 w 4554448"/>
              <a:gd name="connsiteY40" fmla="*/ 1682815 h 5549970"/>
              <a:gd name="connsiteX41" fmla="*/ 4468097 w 4554448"/>
              <a:gd name="connsiteY41" fmla="*/ 1700268 h 5549970"/>
              <a:gd name="connsiteX42" fmla="*/ 4456627 w 4554448"/>
              <a:gd name="connsiteY42" fmla="*/ 1735163 h 5549970"/>
              <a:gd name="connsiteX43" fmla="*/ 4454567 w 4554448"/>
              <a:gd name="connsiteY43" fmla="*/ 1735289 h 5549970"/>
              <a:gd name="connsiteX44" fmla="*/ 4446069 w 4554448"/>
              <a:gd name="connsiteY44" fmla="*/ 1887374 h 5549970"/>
              <a:gd name="connsiteX45" fmla="*/ 4454760 w 4554448"/>
              <a:gd name="connsiteY45" fmla="*/ 1911536 h 5549970"/>
              <a:gd name="connsiteX46" fmla="*/ 4457038 w 4554448"/>
              <a:gd name="connsiteY46" fmla="*/ 1961755 h 5549970"/>
              <a:gd name="connsiteX47" fmla="*/ 4456157 w 4554448"/>
              <a:gd name="connsiteY47" fmla="*/ 1995384 h 5549970"/>
              <a:gd name="connsiteX48" fmla="*/ 4455695 w 4554448"/>
              <a:gd name="connsiteY48" fmla="*/ 2000244 h 5549970"/>
              <a:gd name="connsiteX49" fmla="*/ 4446575 w 4554448"/>
              <a:gd name="connsiteY49" fmla="*/ 2040142 h 5549970"/>
              <a:gd name="connsiteX50" fmla="*/ 4449840 w 4554448"/>
              <a:gd name="connsiteY50" fmla="*/ 2044087 h 5549970"/>
              <a:gd name="connsiteX51" fmla="*/ 4452681 w 4554448"/>
              <a:gd name="connsiteY51" fmla="*/ 2056904 h 5549970"/>
              <a:gd name="connsiteX52" fmla="*/ 4447940 w 4554448"/>
              <a:gd name="connsiteY52" fmla="*/ 2067489 h 5549970"/>
              <a:gd name="connsiteX53" fmla="*/ 4437756 w 4554448"/>
              <a:gd name="connsiteY53" fmla="*/ 2117719 h 5549970"/>
              <a:gd name="connsiteX54" fmla="*/ 4430425 w 4554448"/>
              <a:gd name="connsiteY54" fmla="*/ 2167300 h 5549970"/>
              <a:gd name="connsiteX55" fmla="*/ 4374342 w 4554448"/>
              <a:gd name="connsiteY55" fmla="*/ 3223633 h 5549970"/>
              <a:gd name="connsiteX56" fmla="*/ 4361556 w 4554448"/>
              <a:gd name="connsiteY56" fmla="*/ 3477281 h 5549970"/>
              <a:gd name="connsiteX57" fmla="*/ 4350471 w 4554448"/>
              <a:gd name="connsiteY57" fmla="*/ 3639984 h 5549970"/>
              <a:gd name="connsiteX58" fmla="*/ 4259710 w 4554448"/>
              <a:gd name="connsiteY58" fmla="*/ 5278921 h 5549970"/>
              <a:gd name="connsiteX59" fmla="*/ 4265008 w 4554448"/>
              <a:gd name="connsiteY59" fmla="*/ 5315626 h 5549970"/>
              <a:gd name="connsiteX60" fmla="*/ 4268542 w 4554448"/>
              <a:gd name="connsiteY60" fmla="*/ 5350090 h 5549970"/>
              <a:gd name="connsiteX61" fmla="*/ 4271374 w 4554448"/>
              <a:gd name="connsiteY61" fmla="*/ 5450399 h 5549970"/>
              <a:gd name="connsiteX62" fmla="*/ 4252817 w 4554448"/>
              <a:gd name="connsiteY62" fmla="*/ 5484804 h 5549970"/>
              <a:gd name="connsiteX63" fmla="*/ 4248165 w 4554448"/>
              <a:gd name="connsiteY63" fmla="*/ 5487504 h 5549970"/>
              <a:gd name="connsiteX64" fmla="*/ 4244708 w 4554448"/>
              <a:gd name="connsiteY64" fmla="*/ 5549951 h 5549970"/>
              <a:gd name="connsiteX65" fmla="*/ 0 w 4554448"/>
              <a:gd name="connsiteY65" fmla="*/ 5272016 h 5549970"/>
              <a:gd name="connsiteX66" fmla="*/ 17830 w 4554448"/>
              <a:gd name="connsiteY66" fmla="*/ 5243704 h 5549970"/>
              <a:gd name="connsiteX67" fmla="*/ 5325 w 4554448"/>
              <a:gd name="connsiteY67" fmla="*/ 5239903 h 5549970"/>
              <a:gd name="connsiteX68" fmla="*/ 9545 w 4554448"/>
              <a:gd name="connsiteY68" fmla="*/ 5233298 h 5549970"/>
              <a:gd name="connsiteX69" fmla="*/ 9814 w 4554448"/>
              <a:gd name="connsiteY69" fmla="*/ 5230552 h 5549970"/>
              <a:gd name="connsiteX70" fmla="*/ 10084 w 4554448"/>
              <a:gd name="connsiteY70" fmla="*/ 5227804 h 5549970"/>
              <a:gd name="connsiteX71" fmla="*/ 10621 w 4554448"/>
              <a:gd name="connsiteY71" fmla="*/ 5222308 h 5549970"/>
              <a:gd name="connsiteX72" fmla="*/ 10306 w 4554448"/>
              <a:gd name="connsiteY72" fmla="*/ 5216405 h 5549970"/>
              <a:gd name="connsiteX73" fmla="*/ 9722 w 4554448"/>
              <a:gd name="connsiteY73" fmla="*/ 5213249 h 5549970"/>
              <a:gd name="connsiteX74" fmla="*/ 9991 w 4554448"/>
              <a:gd name="connsiteY74" fmla="*/ 5210500 h 5549970"/>
              <a:gd name="connsiteX75" fmla="*/ 9675 w 4554448"/>
              <a:gd name="connsiteY75" fmla="*/ 5204597 h 5549970"/>
              <a:gd name="connsiteX76" fmla="*/ 9092 w 4554448"/>
              <a:gd name="connsiteY76" fmla="*/ 5201441 h 5549970"/>
              <a:gd name="connsiteX77" fmla="*/ 8462 w 4554448"/>
              <a:gd name="connsiteY77" fmla="*/ 5189632 h 5549970"/>
              <a:gd name="connsiteX78" fmla="*/ 7878 w 4554448"/>
              <a:gd name="connsiteY78" fmla="*/ 5186477 h 5549970"/>
              <a:gd name="connsiteX79" fmla="*/ 8146 w 4554448"/>
              <a:gd name="connsiteY79" fmla="*/ 5183728 h 5549970"/>
              <a:gd name="connsiteX80" fmla="*/ 6711 w 4554448"/>
              <a:gd name="connsiteY80" fmla="*/ 5180163 h 5549970"/>
              <a:gd name="connsiteX81" fmla="*/ 12123 w 4554448"/>
              <a:gd name="connsiteY81" fmla="*/ 5116566 h 5549970"/>
              <a:gd name="connsiteX82" fmla="*/ 79737 w 4554448"/>
              <a:gd name="connsiteY82" fmla="*/ 3839310 h 5549970"/>
              <a:gd name="connsiteX83" fmla="*/ 304427 w 4554448"/>
              <a:gd name="connsiteY83" fmla="*/ 0 h 5549970"/>
              <a:gd name="connsiteX0" fmla="*/ 338086 w 4588107"/>
              <a:gd name="connsiteY0" fmla="*/ 0 h 5549995"/>
              <a:gd name="connsiteX1" fmla="*/ 3340272 w 4588107"/>
              <a:gd name="connsiteY1" fmla="*/ 171842 h 5549995"/>
              <a:gd name="connsiteX2" fmla="*/ 4169083 w 4588107"/>
              <a:gd name="connsiteY2" fmla="*/ 226950 h 5549995"/>
              <a:gd name="connsiteX3" fmla="*/ 4542277 w 4588107"/>
              <a:gd name="connsiteY3" fmla="*/ 247374 h 5549995"/>
              <a:gd name="connsiteX4" fmla="*/ 4570156 w 4588107"/>
              <a:gd name="connsiteY4" fmla="*/ 269179 h 5549995"/>
              <a:gd name="connsiteX5" fmla="*/ 4568382 w 4588107"/>
              <a:gd name="connsiteY5" fmla="*/ 300930 h 5549995"/>
              <a:gd name="connsiteX6" fmla="*/ 4571304 w 4588107"/>
              <a:gd name="connsiteY6" fmla="*/ 302647 h 5549995"/>
              <a:gd name="connsiteX7" fmla="*/ 4587730 w 4588107"/>
              <a:gd name="connsiteY7" fmla="*/ 334222 h 5549995"/>
              <a:gd name="connsiteX8" fmla="*/ 4565469 w 4588107"/>
              <a:gd name="connsiteY8" fmla="*/ 391868 h 5549995"/>
              <a:gd name="connsiteX9" fmla="*/ 4561981 w 4588107"/>
              <a:gd name="connsiteY9" fmla="*/ 415489 h 5549995"/>
              <a:gd name="connsiteX10" fmla="*/ 4556876 w 4588107"/>
              <a:gd name="connsiteY10" fmla="*/ 506828 h 5549995"/>
              <a:gd name="connsiteX11" fmla="*/ 4556226 w 4588107"/>
              <a:gd name="connsiteY11" fmla="*/ 553245 h 5549995"/>
              <a:gd name="connsiteX12" fmla="*/ 4553127 w 4588107"/>
              <a:gd name="connsiteY12" fmla="*/ 581709 h 5549995"/>
              <a:gd name="connsiteX13" fmla="*/ 4552458 w 4588107"/>
              <a:gd name="connsiteY13" fmla="*/ 585890 h 5549995"/>
              <a:gd name="connsiteX14" fmla="*/ 4539521 w 4588107"/>
              <a:gd name="connsiteY14" fmla="*/ 817404 h 5549995"/>
              <a:gd name="connsiteX15" fmla="*/ 4541234 w 4588107"/>
              <a:gd name="connsiteY15" fmla="*/ 822238 h 5549995"/>
              <a:gd name="connsiteX16" fmla="*/ 4539083 w 4588107"/>
              <a:gd name="connsiteY16" fmla="*/ 846069 h 5549995"/>
              <a:gd name="connsiteX17" fmla="*/ 4537483 w 4588107"/>
              <a:gd name="connsiteY17" fmla="*/ 853854 h 5549995"/>
              <a:gd name="connsiteX18" fmla="*/ 4531245 w 4588107"/>
              <a:gd name="connsiteY18" fmla="*/ 965485 h 5549995"/>
              <a:gd name="connsiteX19" fmla="*/ 4533322 w 4588107"/>
              <a:gd name="connsiteY19" fmla="*/ 966385 h 5549995"/>
              <a:gd name="connsiteX20" fmla="*/ 4537441 w 4588107"/>
              <a:gd name="connsiteY20" fmla="*/ 1002567 h 5549995"/>
              <a:gd name="connsiteX21" fmla="*/ 4532643 w 4588107"/>
              <a:gd name="connsiteY21" fmla="*/ 1101094 h 5549995"/>
              <a:gd name="connsiteX22" fmla="*/ 4532538 w 4588107"/>
              <a:gd name="connsiteY22" fmla="*/ 1159389 h 5549995"/>
              <a:gd name="connsiteX23" fmla="*/ 4536841 w 4588107"/>
              <a:gd name="connsiteY23" fmla="*/ 1180505 h 5549995"/>
              <a:gd name="connsiteX24" fmla="*/ 4539931 w 4588107"/>
              <a:gd name="connsiteY24" fmla="*/ 1210687 h 5549995"/>
              <a:gd name="connsiteX25" fmla="*/ 4548748 w 4588107"/>
              <a:gd name="connsiteY25" fmla="*/ 1263157 h 5549995"/>
              <a:gd name="connsiteX26" fmla="*/ 4551025 w 4588107"/>
              <a:gd name="connsiteY26" fmla="*/ 1313374 h 5549995"/>
              <a:gd name="connsiteX27" fmla="*/ 4550145 w 4588107"/>
              <a:gd name="connsiteY27" fmla="*/ 1347004 h 5549995"/>
              <a:gd name="connsiteX28" fmla="*/ 4549682 w 4588107"/>
              <a:gd name="connsiteY28" fmla="*/ 1351864 h 5549995"/>
              <a:gd name="connsiteX29" fmla="*/ 4540563 w 4588107"/>
              <a:gd name="connsiteY29" fmla="*/ 1391762 h 5549995"/>
              <a:gd name="connsiteX30" fmla="*/ 4543827 w 4588107"/>
              <a:gd name="connsiteY30" fmla="*/ 1395707 h 5549995"/>
              <a:gd name="connsiteX31" fmla="*/ 4546669 w 4588107"/>
              <a:gd name="connsiteY31" fmla="*/ 1408524 h 5549995"/>
              <a:gd name="connsiteX32" fmla="*/ 4541928 w 4588107"/>
              <a:gd name="connsiteY32" fmla="*/ 1419109 h 5549995"/>
              <a:gd name="connsiteX33" fmla="*/ 4531744 w 4588107"/>
              <a:gd name="connsiteY33" fmla="*/ 1469337 h 5549995"/>
              <a:gd name="connsiteX34" fmla="*/ 4520847 w 4588107"/>
              <a:gd name="connsiteY34" fmla="*/ 1543038 h 5549995"/>
              <a:gd name="connsiteX35" fmla="*/ 4515966 w 4588107"/>
              <a:gd name="connsiteY35" fmla="*/ 1553997 h 5549995"/>
              <a:gd name="connsiteX36" fmla="*/ 4501538 w 4588107"/>
              <a:gd name="connsiteY36" fmla="*/ 1626071 h 5549995"/>
              <a:gd name="connsiteX37" fmla="*/ 4497823 w 4588107"/>
              <a:gd name="connsiteY37" fmla="*/ 1664103 h 5549995"/>
              <a:gd name="connsiteX38" fmla="*/ 4501483 w 4588107"/>
              <a:gd name="connsiteY38" fmla="*/ 1668558 h 5549995"/>
              <a:gd name="connsiteX39" fmla="*/ 4499833 w 4588107"/>
              <a:gd name="connsiteY39" fmla="*/ 1679756 h 5549995"/>
              <a:gd name="connsiteX40" fmla="*/ 4500245 w 4588107"/>
              <a:gd name="connsiteY40" fmla="*/ 1682815 h 5549995"/>
              <a:gd name="connsiteX41" fmla="*/ 4501756 w 4588107"/>
              <a:gd name="connsiteY41" fmla="*/ 1700268 h 5549995"/>
              <a:gd name="connsiteX42" fmla="*/ 4490286 w 4588107"/>
              <a:gd name="connsiteY42" fmla="*/ 1735163 h 5549995"/>
              <a:gd name="connsiteX43" fmla="*/ 4488226 w 4588107"/>
              <a:gd name="connsiteY43" fmla="*/ 1735289 h 5549995"/>
              <a:gd name="connsiteX44" fmla="*/ 4479728 w 4588107"/>
              <a:gd name="connsiteY44" fmla="*/ 1887374 h 5549995"/>
              <a:gd name="connsiteX45" fmla="*/ 4488419 w 4588107"/>
              <a:gd name="connsiteY45" fmla="*/ 1911536 h 5549995"/>
              <a:gd name="connsiteX46" fmla="*/ 4490697 w 4588107"/>
              <a:gd name="connsiteY46" fmla="*/ 1961755 h 5549995"/>
              <a:gd name="connsiteX47" fmla="*/ 4489816 w 4588107"/>
              <a:gd name="connsiteY47" fmla="*/ 1995384 h 5549995"/>
              <a:gd name="connsiteX48" fmla="*/ 4489354 w 4588107"/>
              <a:gd name="connsiteY48" fmla="*/ 2000244 h 5549995"/>
              <a:gd name="connsiteX49" fmla="*/ 4480234 w 4588107"/>
              <a:gd name="connsiteY49" fmla="*/ 2040142 h 5549995"/>
              <a:gd name="connsiteX50" fmla="*/ 4483499 w 4588107"/>
              <a:gd name="connsiteY50" fmla="*/ 2044087 h 5549995"/>
              <a:gd name="connsiteX51" fmla="*/ 4486340 w 4588107"/>
              <a:gd name="connsiteY51" fmla="*/ 2056904 h 5549995"/>
              <a:gd name="connsiteX52" fmla="*/ 4481599 w 4588107"/>
              <a:gd name="connsiteY52" fmla="*/ 2067489 h 5549995"/>
              <a:gd name="connsiteX53" fmla="*/ 4471415 w 4588107"/>
              <a:gd name="connsiteY53" fmla="*/ 2117719 h 5549995"/>
              <a:gd name="connsiteX54" fmla="*/ 4464084 w 4588107"/>
              <a:gd name="connsiteY54" fmla="*/ 2167300 h 5549995"/>
              <a:gd name="connsiteX55" fmla="*/ 4408001 w 4588107"/>
              <a:gd name="connsiteY55" fmla="*/ 3223633 h 5549995"/>
              <a:gd name="connsiteX56" fmla="*/ 4395215 w 4588107"/>
              <a:gd name="connsiteY56" fmla="*/ 3477281 h 5549995"/>
              <a:gd name="connsiteX57" fmla="*/ 4384130 w 4588107"/>
              <a:gd name="connsiteY57" fmla="*/ 3639984 h 5549995"/>
              <a:gd name="connsiteX58" fmla="*/ 4293369 w 4588107"/>
              <a:gd name="connsiteY58" fmla="*/ 5278921 h 5549995"/>
              <a:gd name="connsiteX59" fmla="*/ 4298667 w 4588107"/>
              <a:gd name="connsiteY59" fmla="*/ 5315626 h 5549995"/>
              <a:gd name="connsiteX60" fmla="*/ 4302201 w 4588107"/>
              <a:gd name="connsiteY60" fmla="*/ 5350090 h 5549995"/>
              <a:gd name="connsiteX61" fmla="*/ 4305033 w 4588107"/>
              <a:gd name="connsiteY61" fmla="*/ 5450399 h 5549995"/>
              <a:gd name="connsiteX62" fmla="*/ 4286476 w 4588107"/>
              <a:gd name="connsiteY62" fmla="*/ 5484804 h 5549995"/>
              <a:gd name="connsiteX63" fmla="*/ 4281824 w 4588107"/>
              <a:gd name="connsiteY63" fmla="*/ 5487504 h 5549995"/>
              <a:gd name="connsiteX64" fmla="*/ 4278367 w 4588107"/>
              <a:gd name="connsiteY64" fmla="*/ 5549951 h 5549995"/>
              <a:gd name="connsiteX65" fmla="*/ 0 w 4588107"/>
              <a:gd name="connsiteY65" fmla="*/ 5387017 h 5549995"/>
              <a:gd name="connsiteX66" fmla="*/ 51489 w 4588107"/>
              <a:gd name="connsiteY66" fmla="*/ 5243704 h 5549995"/>
              <a:gd name="connsiteX67" fmla="*/ 38984 w 4588107"/>
              <a:gd name="connsiteY67" fmla="*/ 5239903 h 5549995"/>
              <a:gd name="connsiteX68" fmla="*/ 43204 w 4588107"/>
              <a:gd name="connsiteY68" fmla="*/ 5233298 h 5549995"/>
              <a:gd name="connsiteX69" fmla="*/ 43473 w 4588107"/>
              <a:gd name="connsiteY69" fmla="*/ 5230552 h 5549995"/>
              <a:gd name="connsiteX70" fmla="*/ 43743 w 4588107"/>
              <a:gd name="connsiteY70" fmla="*/ 5227804 h 5549995"/>
              <a:gd name="connsiteX71" fmla="*/ 44280 w 4588107"/>
              <a:gd name="connsiteY71" fmla="*/ 5222308 h 5549995"/>
              <a:gd name="connsiteX72" fmla="*/ 43965 w 4588107"/>
              <a:gd name="connsiteY72" fmla="*/ 5216405 h 5549995"/>
              <a:gd name="connsiteX73" fmla="*/ 43381 w 4588107"/>
              <a:gd name="connsiteY73" fmla="*/ 5213249 h 5549995"/>
              <a:gd name="connsiteX74" fmla="*/ 43650 w 4588107"/>
              <a:gd name="connsiteY74" fmla="*/ 5210500 h 5549995"/>
              <a:gd name="connsiteX75" fmla="*/ 43334 w 4588107"/>
              <a:gd name="connsiteY75" fmla="*/ 5204597 h 5549995"/>
              <a:gd name="connsiteX76" fmla="*/ 42751 w 4588107"/>
              <a:gd name="connsiteY76" fmla="*/ 5201441 h 5549995"/>
              <a:gd name="connsiteX77" fmla="*/ 42121 w 4588107"/>
              <a:gd name="connsiteY77" fmla="*/ 5189632 h 5549995"/>
              <a:gd name="connsiteX78" fmla="*/ 41537 w 4588107"/>
              <a:gd name="connsiteY78" fmla="*/ 5186477 h 5549995"/>
              <a:gd name="connsiteX79" fmla="*/ 41805 w 4588107"/>
              <a:gd name="connsiteY79" fmla="*/ 5183728 h 5549995"/>
              <a:gd name="connsiteX80" fmla="*/ 40370 w 4588107"/>
              <a:gd name="connsiteY80" fmla="*/ 5180163 h 5549995"/>
              <a:gd name="connsiteX81" fmla="*/ 45782 w 4588107"/>
              <a:gd name="connsiteY81" fmla="*/ 5116566 h 5549995"/>
              <a:gd name="connsiteX82" fmla="*/ 113396 w 4588107"/>
              <a:gd name="connsiteY82" fmla="*/ 3839310 h 5549995"/>
              <a:gd name="connsiteX83" fmla="*/ 338086 w 4588107"/>
              <a:gd name="connsiteY83" fmla="*/ 0 h 5549995"/>
              <a:gd name="connsiteX0" fmla="*/ 299102 w 4549123"/>
              <a:gd name="connsiteY0" fmla="*/ 0 h 5549966"/>
              <a:gd name="connsiteX1" fmla="*/ 3301288 w 4549123"/>
              <a:gd name="connsiteY1" fmla="*/ 171842 h 5549966"/>
              <a:gd name="connsiteX2" fmla="*/ 4130099 w 4549123"/>
              <a:gd name="connsiteY2" fmla="*/ 226950 h 5549966"/>
              <a:gd name="connsiteX3" fmla="*/ 4503293 w 4549123"/>
              <a:gd name="connsiteY3" fmla="*/ 247374 h 5549966"/>
              <a:gd name="connsiteX4" fmla="*/ 4531172 w 4549123"/>
              <a:gd name="connsiteY4" fmla="*/ 269179 h 5549966"/>
              <a:gd name="connsiteX5" fmla="*/ 4529398 w 4549123"/>
              <a:gd name="connsiteY5" fmla="*/ 300930 h 5549966"/>
              <a:gd name="connsiteX6" fmla="*/ 4532320 w 4549123"/>
              <a:gd name="connsiteY6" fmla="*/ 302647 h 5549966"/>
              <a:gd name="connsiteX7" fmla="*/ 4548746 w 4549123"/>
              <a:gd name="connsiteY7" fmla="*/ 334222 h 5549966"/>
              <a:gd name="connsiteX8" fmla="*/ 4526485 w 4549123"/>
              <a:gd name="connsiteY8" fmla="*/ 391868 h 5549966"/>
              <a:gd name="connsiteX9" fmla="*/ 4522997 w 4549123"/>
              <a:gd name="connsiteY9" fmla="*/ 415489 h 5549966"/>
              <a:gd name="connsiteX10" fmla="*/ 4517892 w 4549123"/>
              <a:gd name="connsiteY10" fmla="*/ 506828 h 5549966"/>
              <a:gd name="connsiteX11" fmla="*/ 4517242 w 4549123"/>
              <a:gd name="connsiteY11" fmla="*/ 553245 h 5549966"/>
              <a:gd name="connsiteX12" fmla="*/ 4514143 w 4549123"/>
              <a:gd name="connsiteY12" fmla="*/ 581709 h 5549966"/>
              <a:gd name="connsiteX13" fmla="*/ 4513474 w 4549123"/>
              <a:gd name="connsiteY13" fmla="*/ 585890 h 5549966"/>
              <a:gd name="connsiteX14" fmla="*/ 4500537 w 4549123"/>
              <a:gd name="connsiteY14" fmla="*/ 817404 h 5549966"/>
              <a:gd name="connsiteX15" fmla="*/ 4502250 w 4549123"/>
              <a:gd name="connsiteY15" fmla="*/ 822238 h 5549966"/>
              <a:gd name="connsiteX16" fmla="*/ 4500099 w 4549123"/>
              <a:gd name="connsiteY16" fmla="*/ 846069 h 5549966"/>
              <a:gd name="connsiteX17" fmla="*/ 4498499 w 4549123"/>
              <a:gd name="connsiteY17" fmla="*/ 853854 h 5549966"/>
              <a:gd name="connsiteX18" fmla="*/ 4492261 w 4549123"/>
              <a:gd name="connsiteY18" fmla="*/ 965485 h 5549966"/>
              <a:gd name="connsiteX19" fmla="*/ 4494338 w 4549123"/>
              <a:gd name="connsiteY19" fmla="*/ 966385 h 5549966"/>
              <a:gd name="connsiteX20" fmla="*/ 4498457 w 4549123"/>
              <a:gd name="connsiteY20" fmla="*/ 1002567 h 5549966"/>
              <a:gd name="connsiteX21" fmla="*/ 4493659 w 4549123"/>
              <a:gd name="connsiteY21" fmla="*/ 1101094 h 5549966"/>
              <a:gd name="connsiteX22" fmla="*/ 4493554 w 4549123"/>
              <a:gd name="connsiteY22" fmla="*/ 1159389 h 5549966"/>
              <a:gd name="connsiteX23" fmla="*/ 4497857 w 4549123"/>
              <a:gd name="connsiteY23" fmla="*/ 1180505 h 5549966"/>
              <a:gd name="connsiteX24" fmla="*/ 4500947 w 4549123"/>
              <a:gd name="connsiteY24" fmla="*/ 1210687 h 5549966"/>
              <a:gd name="connsiteX25" fmla="*/ 4509764 w 4549123"/>
              <a:gd name="connsiteY25" fmla="*/ 1263157 h 5549966"/>
              <a:gd name="connsiteX26" fmla="*/ 4512041 w 4549123"/>
              <a:gd name="connsiteY26" fmla="*/ 1313374 h 5549966"/>
              <a:gd name="connsiteX27" fmla="*/ 4511161 w 4549123"/>
              <a:gd name="connsiteY27" fmla="*/ 1347004 h 5549966"/>
              <a:gd name="connsiteX28" fmla="*/ 4510698 w 4549123"/>
              <a:gd name="connsiteY28" fmla="*/ 1351864 h 5549966"/>
              <a:gd name="connsiteX29" fmla="*/ 4501579 w 4549123"/>
              <a:gd name="connsiteY29" fmla="*/ 1391762 h 5549966"/>
              <a:gd name="connsiteX30" fmla="*/ 4504843 w 4549123"/>
              <a:gd name="connsiteY30" fmla="*/ 1395707 h 5549966"/>
              <a:gd name="connsiteX31" fmla="*/ 4507685 w 4549123"/>
              <a:gd name="connsiteY31" fmla="*/ 1408524 h 5549966"/>
              <a:gd name="connsiteX32" fmla="*/ 4502944 w 4549123"/>
              <a:gd name="connsiteY32" fmla="*/ 1419109 h 5549966"/>
              <a:gd name="connsiteX33" fmla="*/ 4492760 w 4549123"/>
              <a:gd name="connsiteY33" fmla="*/ 1469337 h 5549966"/>
              <a:gd name="connsiteX34" fmla="*/ 4481863 w 4549123"/>
              <a:gd name="connsiteY34" fmla="*/ 1543038 h 5549966"/>
              <a:gd name="connsiteX35" fmla="*/ 4476982 w 4549123"/>
              <a:gd name="connsiteY35" fmla="*/ 1553997 h 5549966"/>
              <a:gd name="connsiteX36" fmla="*/ 4462554 w 4549123"/>
              <a:gd name="connsiteY36" fmla="*/ 1626071 h 5549966"/>
              <a:gd name="connsiteX37" fmla="*/ 4458839 w 4549123"/>
              <a:gd name="connsiteY37" fmla="*/ 1664103 h 5549966"/>
              <a:gd name="connsiteX38" fmla="*/ 4462499 w 4549123"/>
              <a:gd name="connsiteY38" fmla="*/ 1668558 h 5549966"/>
              <a:gd name="connsiteX39" fmla="*/ 4460849 w 4549123"/>
              <a:gd name="connsiteY39" fmla="*/ 1679756 h 5549966"/>
              <a:gd name="connsiteX40" fmla="*/ 4461261 w 4549123"/>
              <a:gd name="connsiteY40" fmla="*/ 1682815 h 5549966"/>
              <a:gd name="connsiteX41" fmla="*/ 4462772 w 4549123"/>
              <a:gd name="connsiteY41" fmla="*/ 1700268 h 5549966"/>
              <a:gd name="connsiteX42" fmla="*/ 4451302 w 4549123"/>
              <a:gd name="connsiteY42" fmla="*/ 1735163 h 5549966"/>
              <a:gd name="connsiteX43" fmla="*/ 4449242 w 4549123"/>
              <a:gd name="connsiteY43" fmla="*/ 1735289 h 5549966"/>
              <a:gd name="connsiteX44" fmla="*/ 4440744 w 4549123"/>
              <a:gd name="connsiteY44" fmla="*/ 1887374 h 5549966"/>
              <a:gd name="connsiteX45" fmla="*/ 4449435 w 4549123"/>
              <a:gd name="connsiteY45" fmla="*/ 1911536 h 5549966"/>
              <a:gd name="connsiteX46" fmla="*/ 4451713 w 4549123"/>
              <a:gd name="connsiteY46" fmla="*/ 1961755 h 5549966"/>
              <a:gd name="connsiteX47" fmla="*/ 4450832 w 4549123"/>
              <a:gd name="connsiteY47" fmla="*/ 1995384 h 5549966"/>
              <a:gd name="connsiteX48" fmla="*/ 4450370 w 4549123"/>
              <a:gd name="connsiteY48" fmla="*/ 2000244 h 5549966"/>
              <a:gd name="connsiteX49" fmla="*/ 4441250 w 4549123"/>
              <a:gd name="connsiteY49" fmla="*/ 2040142 h 5549966"/>
              <a:gd name="connsiteX50" fmla="*/ 4444515 w 4549123"/>
              <a:gd name="connsiteY50" fmla="*/ 2044087 h 5549966"/>
              <a:gd name="connsiteX51" fmla="*/ 4447356 w 4549123"/>
              <a:gd name="connsiteY51" fmla="*/ 2056904 h 5549966"/>
              <a:gd name="connsiteX52" fmla="*/ 4442615 w 4549123"/>
              <a:gd name="connsiteY52" fmla="*/ 2067489 h 5549966"/>
              <a:gd name="connsiteX53" fmla="*/ 4432431 w 4549123"/>
              <a:gd name="connsiteY53" fmla="*/ 2117719 h 5549966"/>
              <a:gd name="connsiteX54" fmla="*/ 4425100 w 4549123"/>
              <a:gd name="connsiteY54" fmla="*/ 2167300 h 5549966"/>
              <a:gd name="connsiteX55" fmla="*/ 4369017 w 4549123"/>
              <a:gd name="connsiteY55" fmla="*/ 3223633 h 5549966"/>
              <a:gd name="connsiteX56" fmla="*/ 4356231 w 4549123"/>
              <a:gd name="connsiteY56" fmla="*/ 3477281 h 5549966"/>
              <a:gd name="connsiteX57" fmla="*/ 4345146 w 4549123"/>
              <a:gd name="connsiteY57" fmla="*/ 3639984 h 5549966"/>
              <a:gd name="connsiteX58" fmla="*/ 4254385 w 4549123"/>
              <a:gd name="connsiteY58" fmla="*/ 5278921 h 5549966"/>
              <a:gd name="connsiteX59" fmla="*/ 4259683 w 4549123"/>
              <a:gd name="connsiteY59" fmla="*/ 5315626 h 5549966"/>
              <a:gd name="connsiteX60" fmla="*/ 4263217 w 4549123"/>
              <a:gd name="connsiteY60" fmla="*/ 5350090 h 5549966"/>
              <a:gd name="connsiteX61" fmla="*/ 4266049 w 4549123"/>
              <a:gd name="connsiteY61" fmla="*/ 5450399 h 5549966"/>
              <a:gd name="connsiteX62" fmla="*/ 4247492 w 4549123"/>
              <a:gd name="connsiteY62" fmla="*/ 5484804 h 5549966"/>
              <a:gd name="connsiteX63" fmla="*/ 4242840 w 4549123"/>
              <a:gd name="connsiteY63" fmla="*/ 5487504 h 5549966"/>
              <a:gd name="connsiteX64" fmla="*/ 4239383 w 4549123"/>
              <a:gd name="connsiteY64" fmla="*/ 5549951 h 5549966"/>
              <a:gd name="connsiteX65" fmla="*/ 266751 w 4549123"/>
              <a:gd name="connsiteY65" fmla="*/ 5218723 h 5549966"/>
              <a:gd name="connsiteX66" fmla="*/ 12505 w 4549123"/>
              <a:gd name="connsiteY66" fmla="*/ 5243704 h 5549966"/>
              <a:gd name="connsiteX67" fmla="*/ 0 w 4549123"/>
              <a:gd name="connsiteY67" fmla="*/ 5239903 h 5549966"/>
              <a:gd name="connsiteX68" fmla="*/ 4220 w 4549123"/>
              <a:gd name="connsiteY68" fmla="*/ 5233298 h 5549966"/>
              <a:gd name="connsiteX69" fmla="*/ 4489 w 4549123"/>
              <a:gd name="connsiteY69" fmla="*/ 5230552 h 5549966"/>
              <a:gd name="connsiteX70" fmla="*/ 4759 w 4549123"/>
              <a:gd name="connsiteY70" fmla="*/ 5227804 h 5549966"/>
              <a:gd name="connsiteX71" fmla="*/ 5296 w 4549123"/>
              <a:gd name="connsiteY71" fmla="*/ 5222308 h 5549966"/>
              <a:gd name="connsiteX72" fmla="*/ 4981 w 4549123"/>
              <a:gd name="connsiteY72" fmla="*/ 5216405 h 5549966"/>
              <a:gd name="connsiteX73" fmla="*/ 4397 w 4549123"/>
              <a:gd name="connsiteY73" fmla="*/ 5213249 h 5549966"/>
              <a:gd name="connsiteX74" fmla="*/ 4666 w 4549123"/>
              <a:gd name="connsiteY74" fmla="*/ 5210500 h 5549966"/>
              <a:gd name="connsiteX75" fmla="*/ 4350 w 4549123"/>
              <a:gd name="connsiteY75" fmla="*/ 5204597 h 5549966"/>
              <a:gd name="connsiteX76" fmla="*/ 3767 w 4549123"/>
              <a:gd name="connsiteY76" fmla="*/ 5201441 h 5549966"/>
              <a:gd name="connsiteX77" fmla="*/ 3137 w 4549123"/>
              <a:gd name="connsiteY77" fmla="*/ 5189632 h 5549966"/>
              <a:gd name="connsiteX78" fmla="*/ 2553 w 4549123"/>
              <a:gd name="connsiteY78" fmla="*/ 5186477 h 5549966"/>
              <a:gd name="connsiteX79" fmla="*/ 2821 w 4549123"/>
              <a:gd name="connsiteY79" fmla="*/ 5183728 h 5549966"/>
              <a:gd name="connsiteX80" fmla="*/ 1386 w 4549123"/>
              <a:gd name="connsiteY80" fmla="*/ 5180163 h 5549966"/>
              <a:gd name="connsiteX81" fmla="*/ 6798 w 4549123"/>
              <a:gd name="connsiteY81" fmla="*/ 5116566 h 5549966"/>
              <a:gd name="connsiteX82" fmla="*/ 74412 w 4549123"/>
              <a:gd name="connsiteY82" fmla="*/ 3839310 h 5549966"/>
              <a:gd name="connsiteX83" fmla="*/ 299102 w 4549123"/>
              <a:gd name="connsiteY83" fmla="*/ 0 h 5549966"/>
              <a:gd name="connsiteX0" fmla="*/ 303426 w 4553447"/>
              <a:gd name="connsiteY0" fmla="*/ 0 h 5549966"/>
              <a:gd name="connsiteX1" fmla="*/ 3305612 w 4553447"/>
              <a:gd name="connsiteY1" fmla="*/ 171842 h 5549966"/>
              <a:gd name="connsiteX2" fmla="*/ 4134423 w 4553447"/>
              <a:gd name="connsiteY2" fmla="*/ 226950 h 5549966"/>
              <a:gd name="connsiteX3" fmla="*/ 4507617 w 4553447"/>
              <a:gd name="connsiteY3" fmla="*/ 247374 h 5549966"/>
              <a:gd name="connsiteX4" fmla="*/ 4535496 w 4553447"/>
              <a:gd name="connsiteY4" fmla="*/ 269179 h 5549966"/>
              <a:gd name="connsiteX5" fmla="*/ 4533722 w 4553447"/>
              <a:gd name="connsiteY5" fmla="*/ 300930 h 5549966"/>
              <a:gd name="connsiteX6" fmla="*/ 4536644 w 4553447"/>
              <a:gd name="connsiteY6" fmla="*/ 302647 h 5549966"/>
              <a:gd name="connsiteX7" fmla="*/ 4553070 w 4553447"/>
              <a:gd name="connsiteY7" fmla="*/ 334222 h 5549966"/>
              <a:gd name="connsiteX8" fmla="*/ 4530809 w 4553447"/>
              <a:gd name="connsiteY8" fmla="*/ 391868 h 5549966"/>
              <a:gd name="connsiteX9" fmla="*/ 4527321 w 4553447"/>
              <a:gd name="connsiteY9" fmla="*/ 415489 h 5549966"/>
              <a:gd name="connsiteX10" fmla="*/ 4522216 w 4553447"/>
              <a:gd name="connsiteY10" fmla="*/ 506828 h 5549966"/>
              <a:gd name="connsiteX11" fmla="*/ 4521566 w 4553447"/>
              <a:gd name="connsiteY11" fmla="*/ 553245 h 5549966"/>
              <a:gd name="connsiteX12" fmla="*/ 4518467 w 4553447"/>
              <a:gd name="connsiteY12" fmla="*/ 581709 h 5549966"/>
              <a:gd name="connsiteX13" fmla="*/ 4517798 w 4553447"/>
              <a:gd name="connsiteY13" fmla="*/ 585890 h 5549966"/>
              <a:gd name="connsiteX14" fmla="*/ 4504861 w 4553447"/>
              <a:gd name="connsiteY14" fmla="*/ 817404 h 5549966"/>
              <a:gd name="connsiteX15" fmla="*/ 4506574 w 4553447"/>
              <a:gd name="connsiteY15" fmla="*/ 822238 h 5549966"/>
              <a:gd name="connsiteX16" fmla="*/ 4504423 w 4553447"/>
              <a:gd name="connsiteY16" fmla="*/ 846069 h 5549966"/>
              <a:gd name="connsiteX17" fmla="*/ 4502823 w 4553447"/>
              <a:gd name="connsiteY17" fmla="*/ 853854 h 5549966"/>
              <a:gd name="connsiteX18" fmla="*/ 4496585 w 4553447"/>
              <a:gd name="connsiteY18" fmla="*/ 965485 h 5549966"/>
              <a:gd name="connsiteX19" fmla="*/ 4498662 w 4553447"/>
              <a:gd name="connsiteY19" fmla="*/ 966385 h 5549966"/>
              <a:gd name="connsiteX20" fmla="*/ 4502781 w 4553447"/>
              <a:gd name="connsiteY20" fmla="*/ 1002567 h 5549966"/>
              <a:gd name="connsiteX21" fmla="*/ 4497983 w 4553447"/>
              <a:gd name="connsiteY21" fmla="*/ 1101094 h 5549966"/>
              <a:gd name="connsiteX22" fmla="*/ 4497878 w 4553447"/>
              <a:gd name="connsiteY22" fmla="*/ 1159389 h 5549966"/>
              <a:gd name="connsiteX23" fmla="*/ 4502181 w 4553447"/>
              <a:gd name="connsiteY23" fmla="*/ 1180505 h 5549966"/>
              <a:gd name="connsiteX24" fmla="*/ 4505271 w 4553447"/>
              <a:gd name="connsiteY24" fmla="*/ 1210687 h 5549966"/>
              <a:gd name="connsiteX25" fmla="*/ 4514088 w 4553447"/>
              <a:gd name="connsiteY25" fmla="*/ 1263157 h 5549966"/>
              <a:gd name="connsiteX26" fmla="*/ 4516365 w 4553447"/>
              <a:gd name="connsiteY26" fmla="*/ 1313374 h 5549966"/>
              <a:gd name="connsiteX27" fmla="*/ 4515485 w 4553447"/>
              <a:gd name="connsiteY27" fmla="*/ 1347004 h 5549966"/>
              <a:gd name="connsiteX28" fmla="*/ 4515022 w 4553447"/>
              <a:gd name="connsiteY28" fmla="*/ 1351864 h 5549966"/>
              <a:gd name="connsiteX29" fmla="*/ 4505903 w 4553447"/>
              <a:gd name="connsiteY29" fmla="*/ 1391762 h 5549966"/>
              <a:gd name="connsiteX30" fmla="*/ 4509167 w 4553447"/>
              <a:gd name="connsiteY30" fmla="*/ 1395707 h 5549966"/>
              <a:gd name="connsiteX31" fmla="*/ 4512009 w 4553447"/>
              <a:gd name="connsiteY31" fmla="*/ 1408524 h 5549966"/>
              <a:gd name="connsiteX32" fmla="*/ 4507268 w 4553447"/>
              <a:gd name="connsiteY32" fmla="*/ 1419109 h 5549966"/>
              <a:gd name="connsiteX33" fmla="*/ 4497084 w 4553447"/>
              <a:gd name="connsiteY33" fmla="*/ 1469337 h 5549966"/>
              <a:gd name="connsiteX34" fmla="*/ 4486187 w 4553447"/>
              <a:gd name="connsiteY34" fmla="*/ 1543038 h 5549966"/>
              <a:gd name="connsiteX35" fmla="*/ 4481306 w 4553447"/>
              <a:gd name="connsiteY35" fmla="*/ 1553997 h 5549966"/>
              <a:gd name="connsiteX36" fmla="*/ 4466878 w 4553447"/>
              <a:gd name="connsiteY36" fmla="*/ 1626071 h 5549966"/>
              <a:gd name="connsiteX37" fmla="*/ 4463163 w 4553447"/>
              <a:gd name="connsiteY37" fmla="*/ 1664103 h 5549966"/>
              <a:gd name="connsiteX38" fmla="*/ 4466823 w 4553447"/>
              <a:gd name="connsiteY38" fmla="*/ 1668558 h 5549966"/>
              <a:gd name="connsiteX39" fmla="*/ 4465173 w 4553447"/>
              <a:gd name="connsiteY39" fmla="*/ 1679756 h 5549966"/>
              <a:gd name="connsiteX40" fmla="*/ 4465585 w 4553447"/>
              <a:gd name="connsiteY40" fmla="*/ 1682815 h 5549966"/>
              <a:gd name="connsiteX41" fmla="*/ 4467096 w 4553447"/>
              <a:gd name="connsiteY41" fmla="*/ 1700268 h 5549966"/>
              <a:gd name="connsiteX42" fmla="*/ 4455626 w 4553447"/>
              <a:gd name="connsiteY42" fmla="*/ 1735163 h 5549966"/>
              <a:gd name="connsiteX43" fmla="*/ 4453566 w 4553447"/>
              <a:gd name="connsiteY43" fmla="*/ 1735289 h 5549966"/>
              <a:gd name="connsiteX44" fmla="*/ 4445068 w 4553447"/>
              <a:gd name="connsiteY44" fmla="*/ 1887374 h 5549966"/>
              <a:gd name="connsiteX45" fmla="*/ 4453759 w 4553447"/>
              <a:gd name="connsiteY45" fmla="*/ 1911536 h 5549966"/>
              <a:gd name="connsiteX46" fmla="*/ 4456037 w 4553447"/>
              <a:gd name="connsiteY46" fmla="*/ 1961755 h 5549966"/>
              <a:gd name="connsiteX47" fmla="*/ 4455156 w 4553447"/>
              <a:gd name="connsiteY47" fmla="*/ 1995384 h 5549966"/>
              <a:gd name="connsiteX48" fmla="*/ 4454694 w 4553447"/>
              <a:gd name="connsiteY48" fmla="*/ 2000244 h 5549966"/>
              <a:gd name="connsiteX49" fmla="*/ 4445574 w 4553447"/>
              <a:gd name="connsiteY49" fmla="*/ 2040142 h 5549966"/>
              <a:gd name="connsiteX50" fmla="*/ 4448839 w 4553447"/>
              <a:gd name="connsiteY50" fmla="*/ 2044087 h 5549966"/>
              <a:gd name="connsiteX51" fmla="*/ 4451680 w 4553447"/>
              <a:gd name="connsiteY51" fmla="*/ 2056904 h 5549966"/>
              <a:gd name="connsiteX52" fmla="*/ 4446939 w 4553447"/>
              <a:gd name="connsiteY52" fmla="*/ 2067489 h 5549966"/>
              <a:gd name="connsiteX53" fmla="*/ 4436755 w 4553447"/>
              <a:gd name="connsiteY53" fmla="*/ 2117719 h 5549966"/>
              <a:gd name="connsiteX54" fmla="*/ 4429424 w 4553447"/>
              <a:gd name="connsiteY54" fmla="*/ 2167300 h 5549966"/>
              <a:gd name="connsiteX55" fmla="*/ 4373341 w 4553447"/>
              <a:gd name="connsiteY55" fmla="*/ 3223633 h 5549966"/>
              <a:gd name="connsiteX56" fmla="*/ 4360555 w 4553447"/>
              <a:gd name="connsiteY56" fmla="*/ 3477281 h 5549966"/>
              <a:gd name="connsiteX57" fmla="*/ 4349470 w 4553447"/>
              <a:gd name="connsiteY57" fmla="*/ 3639984 h 5549966"/>
              <a:gd name="connsiteX58" fmla="*/ 4258709 w 4553447"/>
              <a:gd name="connsiteY58" fmla="*/ 5278921 h 5549966"/>
              <a:gd name="connsiteX59" fmla="*/ 4264007 w 4553447"/>
              <a:gd name="connsiteY59" fmla="*/ 5315626 h 5549966"/>
              <a:gd name="connsiteX60" fmla="*/ 4267541 w 4553447"/>
              <a:gd name="connsiteY60" fmla="*/ 5350090 h 5549966"/>
              <a:gd name="connsiteX61" fmla="*/ 4270373 w 4553447"/>
              <a:gd name="connsiteY61" fmla="*/ 5450399 h 5549966"/>
              <a:gd name="connsiteX62" fmla="*/ 4251816 w 4553447"/>
              <a:gd name="connsiteY62" fmla="*/ 5484804 h 5549966"/>
              <a:gd name="connsiteX63" fmla="*/ 4247164 w 4553447"/>
              <a:gd name="connsiteY63" fmla="*/ 5487504 h 5549966"/>
              <a:gd name="connsiteX64" fmla="*/ 4243707 w 4553447"/>
              <a:gd name="connsiteY64" fmla="*/ 5549951 h 5549966"/>
              <a:gd name="connsiteX65" fmla="*/ 271075 w 4553447"/>
              <a:gd name="connsiteY65" fmla="*/ 5218723 h 5549966"/>
              <a:gd name="connsiteX66" fmla="*/ 0 w 4553447"/>
              <a:gd name="connsiteY66" fmla="*/ 5280167 h 5549966"/>
              <a:gd name="connsiteX67" fmla="*/ 4324 w 4553447"/>
              <a:gd name="connsiteY67" fmla="*/ 5239903 h 5549966"/>
              <a:gd name="connsiteX68" fmla="*/ 8544 w 4553447"/>
              <a:gd name="connsiteY68" fmla="*/ 5233298 h 5549966"/>
              <a:gd name="connsiteX69" fmla="*/ 8813 w 4553447"/>
              <a:gd name="connsiteY69" fmla="*/ 5230552 h 5549966"/>
              <a:gd name="connsiteX70" fmla="*/ 9083 w 4553447"/>
              <a:gd name="connsiteY70" fmla="*/ 5227804 h 5549966"/>
              <a:gd name="connsiteX71" fmla="*/ 9620 w 4553447"/>
              <a:gd name="connsiteY71" fmla="*/ 5222308 h 5549966"/>
              <a:gd name="connsiteX72" fmla="*/ 9305 w 4553447"/>
              <a:gd name="connsiteY72" fmla="*/ 5216405 h 5549966"/>
              <a:gd name="connsiteX73" fmla="*/ 8721 w 4553447"/>
              <a:gd name="connsiteY73" fmla="*/ 5213249 h 5549966"/>
              <a:gd name="connsiteX74" fmla="*/ 8990 w 4553447"/>
              <a:gd name="connsiteY74" fmla="*/ 5210500 h 5549966"/>
              <a:gd name="connsiteX75" fmla="*/ 8674 w 4553447"/>
              <a:gd name="connsiteY75" fmla="*/ 5204597 h 5549966"/>
              <a:gd name="connsiteX76" fmla="*/ 8091 w 4553447"/>
              <a:gd name="connsiteY76" fmla="*/ 5201441 h 5549966"/>
              <a:gd name="connsiteX77" fmla="*/ 7461 w 4553447"/>
              <a:gd name="connsiteY77" fmla="*/ 5189632 h 5549966"/>
              <a:gd name="connsiteX78" fmla="*/ 6877 w 4553447"/>
              <a:gd name="connsiteY78" fmla="*/ 5186477 h 5549966"/>
              <a:gd name="connsiteX79" fmla="*/ 7145 w 4553447"/>
              <a:gd name="connsiteY79" fmla="*/ 5183728 h 5549966"/>
              <a:gd name="connsiteX80" fmla="*/ 5710 w 4553447"/>
              <a:gd name="connsiteY80" fmla="*/ 5180163 h 5549966"/>
              <a:gd name="connsiteX81" fmla="*/ 11122 w 4553447"/>
              <a:gd name="connsiteY81" fmla="*/ 5116566 h 5549966"/>
              <a:gd name="connsiteX82" fmla="*/ 78736 w 4553447"/>
              <a:gd name="connsiteY82" fmla="*/ 3839310 h 5549966"/>
              <a:gd name="connsiteX83" fmla="*/ 303426 w 4553447"/>
              <a:gd name="connsiteY83" fmla="*/ 0 h 5549966"/>
              <a:gd name="connsiteX0" fmla="*/ 303426 w 4553447"/>
              <a:gd name="connsiteY0" fmla="*/ 0 h 5549973"/>
              <a:gd name="connsiteX1" fmla="*/ 3305612 w 4553447"/>
              <a:gd name="connsiteY1" fmla="*/ 171842 h 5549973"/>
              <a:gd name="connsiteX2" fmla="*/ 4134423 w 4553447"/>
              <a:gd name="connsiteY2" fmla="*/ 226950 h 5549973"/>
              <a:gd name="connsiteX3" fmla="*/ 4507617 w 4553447"/>
              <a:gd name="connsiteY3" fmla="*/ 247374 h 5549973"/>
              <a:gd name="connsiteX4" fmla="*/ 4535496 w 4553447"/>
              <a:gd name="connsiteY4" fmla="*/ 269179 h 5549973"/>
              <a:gd name="connsiteX5" fmla="*/ 4533722 w 4553447"/>
              <a:gd name="connsiteY5" fmla="*/ 300930 h 5549973"/>
              <a:gd name="connsiteX6" fmla="*/ 4536644 w 4553447"/>
              <a:gd name="connsiteY6" fmla="*/ 302647 h 5549973"/>
              <a:gd name="connsiteX7" fmla="*/ 4553070 w 4553447"/>
              <a:gd name="connsiteY7" fmla="*/ 334222 h 5549973"/>
              <a:gd name="connsiteX8" fmla="*/ 4530809 w 4553447"/>
              <a:gd name="connsiteY8" fmla="*/ 391868 h 5549973"/>
              <a:gd name="connsiteX9" fmla="*/ 4527321 w 4553447"/>
              <a:gd name="connsiteY9" fmla="*/ 415489 h 5549973"/>
              <a:gd name="connsiteX10" fmla="*/ 4522216 w 4553447"/>
              <a:gd name="connsiteY10" fmla="*/ 506828 h 5549973"/>
              <a:gd name="connsiteX11" fmla="*/ 4521566 w 4553447"/>
              <a:gd name="connsiteY11" fmla="*/ 553245 h 5549973"/>
              <a:gd name="connsiteX12" fmla="*/ 4518467 w 4553447"/>
              <a:gd name="connsiteY12" fmla="*/ 581709 h 5549973"/>
              <a:gd name="connsiteX13" fmla="*/ 4517798 w 4553447"/>
              <a:gd name="connsiteY13" fmla="*/ 585890 h 5549973"/>
              <a:gd name="connsiteX14" fmla="*/ 4504861 w 4553447"/>
              <a:gd name="connsiteY14" fmla="*/ 817404 h 5549973"/>
              <a:gd name="connsiteX15" fmla="*/ 4506574 w 4553447"/>
              <a:gd name="connsiteY15" fmla="*/ 822238 h 5549973"/>
              <a:gd name="connsiteX16" fmla="*/ 4504423 w 4553447"/>
              <a:gd name="connsiteY16" fmla="*/ 846069 h 5549973"/>
              <a:gd name="connsiteX17" fmla="*/ 4502823 w 4553447"/>
              <a:gd name="connsiteY17" fmla="*/ 853854 h 5549973"/>
              <a:gd name="connsiteX18" fmla="*/ 4496585 w 4553447"/>
              <a:gd name="connsiteY18" fmla="*/ 965485 h 5549973"/>
              <a:gd name="connsiteX19" fmla="*/ 4498662 w 4553447"/>
              <a:gd name="connsiteY19" fmla="*/ 966385 h 5549973"/>
              <a:gd name="connsiteX20" fmla="*/ 4502781 w 4553447"/>
              <a:gd name="connsiteY20" fmla="*/ 1002567 h 5549973"/>
              <a:gd name="connsiteX21" fmla="*/ 4497983 w 4553447"/>
              <a:gd name="connsiteY21" fmla="*/ 1101094 h 5549973"/>
              <a:gd name="connsiteX22" fmla="*/ 4497878 w 4553447"/>
              <a:gd name="connsiteY22" fmla="*/ 1159389 h 5549973"/>
              <a:gd name="connsiteX23" fmla="*/ 4502181 w 4553447"/>
              <a:gd name="connsiteY23" fmla="*/ 1180505 h 5549973"/>
              <a:gd name="connsiteX24" fmla="*/ 4505271 w 4553447"/>
              <a:gd name="connsiteY24" fmla="*/ 1210687 h 5549973"/>
              <a:gd name="connsiteX25" fmla="*/ 4514088 w 4553447"/>
              <a:gd name="connsiteY25" fmla="*/ 1263157 h 5549973"/>
              <a:gd name="connsiteX26" fmla="*/ 4516365 w 4553447"/>
              <a:gd name="connsiteY26" fmla="*/ 1313374 h 5549973"/>
              <a:gd name="connsiteX27" fmla="*/ 4515485 w 4553447"/>
              <a:gd name="connsiteY27" fmla="*/ 1347004 h 5549973"/>
              <a:gd name="connsiteX28" fmla="*/ 4515022 w 4553447"/>
              <a:gd name="connsiteY28" fmla="*/ 1351864 h 5549973"/>
              <a:gd name="connsiteX29" fmla="*/ 4505903 w 4553447"/>
              <a:gd name="connsiteY29" fmla="*/ 1391762 h 5549973"/>
              <a:gd name="connsiteX30" fmla="*/ 4509167 w 4553447"/>
              <a:gd name="connsiteY30" fmla="*/ 1395707 h 5549973"/>
              <a:gd name="connsiteX31" fmla="*/ 4512009 w 4553447"/>
              <a:gd name="connsiteY31" fmla="*/ 1408524 h 5549973"/>
              <a:gd name="connsiteX32" fmla="*/ 4507268 w 4553447"/>
              <a:gd name="connsiteY32" fmla="*/ 1419109 h 5549973"/>
              <a:gd name="connsiteX33" fmla="*/ 4497084 w 4553447"/>
              <a:gd name="connsiteY33" fmla="*/ 1469337 h 5549973"/>
              <a:gd name="connsiteX34" fmla="*/ 4486187 w 4553447"/>
              <a:gd name="connsiteY34" fmla="*/ 1543038 h 5549973"/>
              <a:gd name="connsiteX35" fmla="*/ 4481306 w 4553447"/>
              <a:gd name="connsiteY35" fmla="*/ 1553997 h 5549973"/>
              <a:gd name="connsiteX36" fmla="*/ 4466878 w 4553447"/>
              <a:gd name="connsiteY36" fmla="*/ 1626071 h 5549973"/>
              <a:gd name="connsiteX37" fmla="*/ 4463163 w 4553447"/>
              <a:gd name="connsiteY37" fmla="*/ 1664103 h 5549973"/>
              <a:gd name="connsiteX38" fmla="*/ 4466823 w 4553447"/>
              <a:gd name="connsiteY38" fmla="*/ 1668558 h 5549973"/>
              <a:gd name="connsiteX39" fmla="*/ 4465173 w 4553447"/>
              <a:gd name="connsiteY39" fmla="*/ 1679756 h 5549973"/>
              <a:gd name="connsiteX40" fmla="*/ 4465585 w 4553447"/>
              <a:gd name="connsiteY40" fmla="*/ 1682815 h 5549973"/>
              <a:gd name="connsiteX41" fmla="*/ 4467096 w 4553447"/>
              <a:gd name="connsiteY41" fmla="*/ 1700268 h 5549973"/>
              <a:gd name="connsiteX42" fmla="*/ 4455626 w 4553447"/>
              <a:gd name="connsiteY42" fmla="*/ 1735163 h 5549973"/>
              <a:gd name="connsiteX43" fmla="*/ 4453566 w 4553447"/>
              <a:gd name="connsiteY43" fmla="*/ 1735289 h 5549973"/>
              <a:gd name="connsiteX44" fmla="*/ 4445068 w 4553447"/>
              <a:gd name="connsiteY44" fmla="*/ 1887374 h 5549973"/>
              <a:gd name="connsiteX45" fmla="*/ 4453759 w 4553447"/>
              <a:gd name="connsiteY45" fmla="*/ 1911536 h 5549973"/>
              <a:gd name="connsiteX46" fmla="*/ 4456037 w 4553447"/>
              <a:gd name="connsiteY46" fmla="*/ 1961755 h 5549973"/>
              <a:gd name="connsiteX47" fmla="*/ 4455156 w 4553447"/>
              <a:gd name="connsiteY47" fmla="*/ 1995384 h 5549973"/>
              <a:gd name="connsiteX48" fmla="*/ 4454694 w 4553447"/>
              <a:gd name="connsiteY48" fmla="*/ 2000244 h 5549973"/>
              <a:gd name="connsiteX49" fmla="*/ 4445574 w 4553447"/>
              <a:gd name="connsiteY49" fmla="*/ 2040142 h 5549973"/>
              <a:gd name="connsiteX50" fmla="*/ 4448839 w 4553447"/>
              <a:gd name="connsiteY50" fmla="*/ 2044087 h 5549973"/>
              <a:gd name="connsiteX51" fmla="*/ 4451680 w 4553447"/>
              <a:gd name="connsiteY51" fmla="*/ 2056904 h 5549973"/>
              <a:gd name="connsiteX52" fmla="*/ 4446939 w 4553447"/>
              <a:gd name="connsiteY52" fmla="*/ 2067489 h 5549973"/>
              <a:gd name="connsiteX53" fmla="*/ 4436755 w 4553447"/>
              <a:gd name="connsiteY53" fmla="*/ 2117719 h 5549973"/>
              <a:gd name="connsiteX54" fmla="*/ 4429424 w 4553447"/>
              <a:gd name="connsiteY54" fmla="*/ 2167300 h 5549973"/>
              <a:gd name="connsiteX55" fmla="*/ 4373341 w 4553447"/>
              <a:gd name="connsiteY55" fmla="*/ 3223633 h 5549973"/>
              <a:gd name="connsiteX56" fmla="*/ 4360555 w 4553447"/>
              <a:gd name="connsiteY56" fmla="*/ 3477281 h 5549973"/>
              <a:gd name="connsiteX57" fmla="*/ 4349470 w 4553447"/>
              <a:gd name="connsiteY57" fmla="*/ 3639984 h 5549973"/>
              <a:gd name="connsiteX58" fmla="*/ 4258709 w 4553447"/>
              <a:gd name="connsiteY58" fmla="*/ 5278921 h 5549973"/>
              <a:gd name="connsiteX59" fmla="*/ 4264007 w 4553447"/>
              <a:gd name="connsiteY59" fmla="*/ 5315626 h 5549973"/>
              <a:gd name="connsiteX60" fmla="*/ 4267541 w 4553447"/>
              <a:gd name="connsiteY60" fmla="*/ 5350090 h 5549973"/>
              <a:gd name="connsiteX61" fmla="*/ 4270373 w 4553447"/>
              <a:gd name="connsiteY61" fmla="*/ 5450399 h 5549973"/>
              <a:gd name="connsiteX62" fmla="*/ 4251816 w 4553447"/>
              <a:gd name="connsiteY62" fmla="*/ 5484804 h 5549973"/>
              <a:gd name="connsiteX63" fmla="*/ 4247164 w 4553447"/>
              <a:gd name="connsiteY63" fmla="*/ 5487504 h 5549973"/>
              <a:gd name="connsiteX64" fmla="*/ 4243707 w 4553447"/>
              <a:gd name="connsiteY64" fmla="*/ 5549951 h 5549973"/>
              <a:gd name="connsiteX65" fmla="*/ 310344 w 4553447"/>
              <a:gd name="connsiteY65" fmla="*/ 5297261 h 5549973"/>
              <a:gd name="connsiteX66" fmla="*/ 0 w 4553447"/>
              <a:gd name="connsiteY66" fmla="*/ 5280167 h 5549973"/>
              <a:gd name="connsiteX67" fmla="*/ 4324 w 4553447"/>
              <a:gd name="connsiteY67" fmla="*/ 5239903 h 5549973"/>
              <a:gd name="connsiteX68" fmla="*/ 8544 w 4553447"/>
              <a:gd name="connsiteY68" fmla="*/ 5233298 h 5549973"/>
              <a:gd name="connsiteX69" fmla="*/ 8813 w 4553447"/>
              <a:gd name="connsiteY69" fmla="*/ 5230552 h 5549973"/>
              <a:gd name="connsiteX70" fmla="*/ 9083 w 4553447"/>
              <a:gd name="connsiteY70" fmla="*/ 5227804 h 5549973"/>
              <a:gd name="connsiteX71" fmla="*/ 9620 w 4553447"/>
              <a:gd name="connsiteY71" fmla="*/ 5222308 h 5549973"/>
              <a:gd name="connsiteX72" fmla="*/ 9305 w 4553447"/>
              <a:gd name="connsiteY72" fmla="*/ 5216405 h 5549973"/>
              <a:gd name="connsiteX73" fmla="*/ 8721 w 4553447"/>
              <a:gd name="connsiteY73" fmla="*/ 5213249 h 5549973"/>
              <a:gd name="connsiteX74" fmla="*/ 8990 w 4553447"/>
              <a:gd name="connsiteY74" fmla="*/ 5210500 h 5549973"/>
              <a:gd name="connsiteX75" fmla="*/ 8674 w 4553447"/>
              <a:gd name="connsiteY75" fmla="*/ 5204597 h 5549973"/>
              <a:gd name="connsiteX76" fmla="*/ 8091 w 4553447"/>
              <a:gd name="connsiteY76" fmla="*/ 5201441 h 5549973"/>
              <a:gd name="connsiteX77" fmla="*/ 7461 w 4553447"/>
              <a:gd name="connsiteY77" fmla="*/ 5189632 h 5549973"/>
              <a:gd name="connsiteX78" fmla="*/ 6877 w 4553447"/>
              <a:gd name="connsiteY78" fmla="*/ 5186477 h 5549973"/>
              <a:gd name="connsiteX79" fmla="*/ 7145 w 4553447"/>
              <a:gd name="connsiteY79" fmla="*/ 5183728 h 5549973"/>
              <a:gd name="connsiteX80" fmla="*/ 5710 w 4553447"/>
              <a:gd name="connsiteY80" fmla="*/ 5180163 h 5549973"/>
              <a:gd name="connsiteX81" fmla="*/ 11122 w 4553447"/>
              <a:gd name="connsiteY81" fmla="*/ 5116566 h 5549973"/>
              <a:gd name="connsiteX82" fmla="*/ 78736 w 4553447"/>
              <a:gd name="connsiteY82" fmla="*/ 3839310 h 5549973"/>
              <a:gd name="connsiteX83" fmla="*/ 303426 w 4553447"/>
              <a:gd name="connsiteY83" fmla="*/ 0 h 5549973"/>
              <a:gd name="connsiteX0" fmla="*/ 303426 w 4553447"/>
              <a:gd name="connsiteY0" fmla="*/ 0 h 5549974"/>
              <a:gd name="connsiteX1" fmla="*/ 3305612 w 4553447"/>
              <a:gd name="connsiteY1" fmla="*/ 171842 h 5549974"/>
              <a:gd name="connsiteX2" fmla="*/ 4134423 w 4553447"/>
              <a:gd name="connsiteY2" fmla="*/ 226950 h 5549974"/>
              <a:gd name="connsiteX3" fmla="*/ 4507617 w 4553447"/>
              <a:gd name="connsiteY3" fmla="*/ 247374 h 5549974"/>
              <a:gd name="connsiteX4" fmla="*/ 4535496 w 4553447"/>
              <a:gd name="connsiteY4" fmla="*/ 269179 h 5549974"/>
              <a:gd name="connsiteX5" fmla="*/ 4533722 w 4553447"/>
              <a:gd name="connsiteY5" fmla="*/ 300930 h 5549974"/>
              <a:gd name="connsiteX6" fmla="*/ 4536644 w 4553447"/>
              <a:gd name="connsiteY6" fmla="*/ 302647 h 5549974"/>
              <a:gd name="connsiteX7" fmla="*/ 4553070 w 4553447"/>
              <a:gd name="connsiteY7" fmla="*/ 334222 h 5549974"/>
              <a:gd name="connsiteX8" fmla="*/ 4530809 w 4553447"/>
              <a:gd name="connsiteY8" fmla="*/ 391868 h 5549974"/>
              <a:gd name="connsiteX9" fmla="*/ 4527321 w 4553447"/>
              <a:gd name="connsiteY9" fmla="*/ 415489 h 5549974"/>
              <a:gd name="connsiteX10" fmla="*/ 4522216 w 4553447"/>
              <a:gd name="connsiteY10" fmla="*/ 506828 h 5549974"/>
              <a:gd name="connsiteX11" fmla="*/ 4521566 w 4553447"/>
              <a:gd name="connsiteY11" fmla="*/ 553245 h 5549974"/>
              <a:gd name="connsiteX12" fmla="*/ 4518467 w 4553447"/>
              <a:gd name="connsiteY12" fmla="*/ 581709 h 5549974"/>
              <a:gd name="connsiteX13" fmla="*/ 4517798 w 4553447"/>
              <a:gd name="connsiteY13" fmla="*/ 585890 h 5549974"/>
              <a:gd name="connsiteX14" fmla="*/ 4504861 w 4553447"/>
              <a:gd name="connsiteY14" fmla="*/ 817404 h 5549974"/>
              <a:gd name="connsiteX15" fmla="*/ 4506574 w 4553447"/>
              <a:gd name="connsiteY15" fmla="*/ 822238 h 5549974"/>
              <a:gd name="connsiteX16" fmla="*/ 4504423 w 4553447"/>
              <a:gd name="connsiteY16" fmla="*/ 846069 h 5549974"/>
              <a:gd name="connsiteX17" fmla="*/ 4502823 w 4553447"/>
              <a:gd name="connsiteY17" fmla="*/ 853854 h 5549974"/>
              <a:gd name="connsiteX18" fmla="*/ 4496585 w 4553447"/>
              <a:gd name="connsiteY18" fmla="*/ 965485 h 5549974"/>
              <a:gd name="connsiteX19" fmla="*/ 4498662 w 4553447"/>
              <a:gd name="connsiteY19" fmla="*/ 966385 h 5549974"/>
              <a:gd name="connsiteX20" fmla="*/ 4502781 w 4553447"/>
              <a:gd name="connsiteY20" fmla="*/ 1002567 h 5549974"/>
              <a:gd name="connsiteX21" fmla="*/ 4497983 w 4553447"/>
              <a:gd name="connsiteY21" fmla="*/ 1101094 h 5549974"/>
              <a:gd name="connsiteX22" fmla="*/ 4497878 w 4553447"/>
              <a:gd name="connsiteY22" fmla="*/ 1159389 h 5549974"/>
              <a:gd name="connsiteX23" fmla="*/ 4502181 w 4553447"/>
              <a:gd name="connsiteY23" fmla="*/ 1180505 h 5549974"/>
              <a:gd name="connsiteX24" fmla="*/ 4505271 w 4553447"/>
              <a:gd name="connsiteY24" fmla="*/ 1210687 h 5549974"/>
              <a:gd name="connsiteX25" fmla="*/ 4514088 w 4553447"/>
              <a:gd name="connsiteY25" fmla="*/ 1263157 h 5549974"/>
              <a:gd name="connsiteX26" fmla="*/ 4516365 w 4553447"/>
              <a:gd name="connsiteY26" fmla="*/ 1313374 h 5549974"/>
              <a:gd name="connsiteX27" fmla="*/ 4515485 w 4553447"/>
              <a:gd name="connsiteY27" fmla="*/ 1347004 h 5549974"/>
              <a:gd name="connsiteX28" fmla="*/ 4515022 w 4553447"/>
              <a:gd name="connsiteY28" fmla="*/ 1351864 h 5549974"/>
              <a:gd name="connsiteX29" fmla="*/ 4505903 w 4553447"/>
              <a:gd name="connsiteY29" fmla="*/ 1391762 h 5549974"/>
              <a:gd name="connsiteX30" fmla="*/ 4509167 w 4553447"/>
              <a:gd name="connsiteY30" fmla="*/ 1395707 h 5549974"/>
              <a:gd name="connsiteX31" fmla="*/ 4512009 w 4553447"/>
              <a:gd name="connsiteY31" fmla="*/ 1408524 h 5549974"/>
              <a:gd name="connsiteX32" fmla="*/ 4507268 w 4553447"/>
              <a:gd name="connsiteY32" fmla="*/ 1419109 h 5549974"/>
              <a:gd name="connsiteX33" fmla="*/ 4497084 w 4553447"/>
              <a:gd name="connsiteY33" fmla="*/ 1469337 h 5549974"/>
              <a:gd name="connsiteX34" fmla="*/ 4486187 w 4553447"/>
              <a:gd name="connsiteY34" fmla="*/ 1543038 h 5549974"/>
              <a:gd name="connsiteX35" fmla="*/ 4481306 w 4553447"/>
              <a:gd name="connsiteY35" fmla="*/ 1553997 h 5549974"/>
              <a:gd name="connsiteX36" fmla="*/ 4466878 w 4553447"/>
              <a:gd name="connsiteY36" fmla="*/ 1626071 h 5549974"/>
              <a:gd name="connsiteX37" fmla="*/ 4463163 w 4553447"/>
              <a:gd name="connsiteY37" fmla="*/ 1664103 h 5549974"/>
              <a:gd name="connsiteX38" fmla="*/ 4466823 w 4553447"/>
              <a:gd name="connsiteY38" fmla="*/ 1668558 h 5549974"/>
              <a:gd name="connsiteX39" fmla="*/ 4465173 w 4553447"/>
              <a:gd name="connsiteY39" fmla="*/ 1679756 h 5549974"/>
              <a:gd name="connsiteX40" fmla="*/ 4465585 w 4553447"/>
              <a:gd name="connsiteY40" fmla="*/ 1682815 h 5549974"/>
              <a:gd name="connsiteX41" fmla="*/ 4467096 w 4553447"/>
              <a:gd name="connsiteY41" fmla="*/ 1700268 h 5549974"/>
              <a:gd name="connsiteX42" fmla="*/ 4455626 w 4553447"/>
              <a:gd name="connsiteY42" fmla="*/ 1735163 h 5549974"/>
              <a:gd name="connsiteX43" fmla="*/ 4453566 w 4553447"/>
              <a:gd name="connsiteY43" fmla="*/ 1735289 h 5549974"/>
              <a:gd name="connsiteX44" fmla="*/ 4445068 w 4553447"/>
              <a:gd name="connsiteY44" fmla="*/ 1887374 h 5549974"/>
              <a:gd name="connsiteX45" fmla="*/ 4453759 w 4553447"/>
              <a:gd name="connsiteY45" fmla="*/ 1911536 h 5549974"/>
              <a:gd name="connsiteX46" fmla="*/ 4456037 w 4553447"/>
              <a:gd name="connsiteY46" fmla="*/ 1961755 h 5549974"/>
              <a:gd name="connsiteX47" fmla="*/ 4455156 w 4553447"/>
              <a:gd name="connsiteY47" fmla="*/ 1995384 h 5549974"/>
              <a:gd name="connsiteX48" fmla="*/ 4454694 w 4553447"/>
              <a:gd name="connsiteY48" fmla="*/ 2000244 h 5549974"/>
              <a:gd name="connsiteX49" fmla="*/ 4445574 w 4553447"/>
              <a:gd name="connsiteY49" fmla="*/ 2040142 h 5549974"/>
              <a:gd name="connsiteX50" fmla="*/ 4448839 w 4553447"/>
              <a:gd name="connsiteY50" fmla="*/ 2044087 h 5549974"/>
              <a:gd name="connsiteX51" fmla="*/ 4451680 w 4553447"/>
              <a:gd name="connsiteY51" fmla="*/ 2056904 h 5549974"/>
              <a:gd name="connsiteX52" fmla="*/ 4446939 w 4553447"/>
              <a:gd name="connsiteY52" fmla="*/ 2067489 h 5549974"/>
              <a:gd name="connsiteX53" fmla="*/ 4436755 w 4553447"/>
              <a:gd name="connsiteY53" fmla="*/ 2117719 h 5549974"/>
              <a:gd name="connsiteX54" fmla="*/ 4429424 w 4553447"/>
              <a:gd name="connsiteY54" fmla="*/ 2167300 h 5549974"/>
              <a:gd name="connsiteX55" fmla="*/ 4373341 w 4553447"/>
              <a:gd name="connsiteY55" fmla="*/ 3223633 h 5549974"/>
              <a:gd name="connsiteX56" fmla="*/ 4360555 w 4553447"/>
              <a:gd name="connsiteY56" fmla="*/ 3477281 h 5549974"/>
              <a:gd name="connsiteX57" fmla="*/ 4349470 w 4553447"/>
              <a:gd name="connsiteY57" fmla="*/ 3639984 h 5549974"/>
              <a:gd name="connsiteX58" fmla="*/ 4258709 w 4553447"/>
              <a:gd name="connsiteY58" fmla="*/ 5278921 h 5549974"/>
              <a:gd name="connsiteX59" fmla="*/ 4264007 w 4553447"/>
              <a:gd name="connsiteY59" fmla="*/ 5315626 h 5549974"/>
              <a:gd name="connsiteX60" fmla="*/ 4267541 w 4553447"/>
              <a:gd name="connsiteY60" fmla="*/ 5350090 h 5549974"/>
              <a:gd name="connsiteX61" fmla="*/ 4270373 w 4553447"/>
              <a:gd name="connsiteY61" fmla="*/ 5450399 h 5549974"/>
              <a:gd name="connsiteX62" fmla="*/ 4251816 w 4553447"/>
              <a:gd name="connsiteY62" fmla="*/ 5484804 h 5549974"/>
              <a:gd name="connsiteX63" fmla="*/ 4247164 w 4553447"/>
              <a:gd name="connsiteY63" fmla="*/ 5487504 h 5549974"/>
              <a:gd name="connsiteX64" fmla="*/ 4243707 w 4553447"/>
              <a:gd name="connsiteY64" fmla="*/ 5549951 h 5549974"/>
              <a:gd name="connsiteX65" fmla="*/ 310344 w 4553447"/>
              <a:gd name="connsiteY65" fmla="*/ 5297261 h 5549974"/>
              <a:gd name="connsiteX66" fmla="*/ 0 w 4553447"/>
              <a:gd name="connsiteY66" fmla="*/ 5280167 h 5549974"/>
              <a:gd name="connsiteX67" fmla="*/ 4324 w 4553447"/>
              <a:gd name="connsiteY67" fmla="*/ 5239903 h 5549974"/>
              <a:gd name="connsiteX68" fmla="*/ 8544 w 4553447"/>
              <a:gd name="connsiteY68" fmla="*/ 5233298 h 5549974"/>
              <a:gd name="connsiteX69" fmla="*/ 8813 w 4553447"/>
              <a:gd name="connsiteY69" fmla="*/ 5230552 h 5549974"/>
              <a:gd name="connsiteX70" fmla="*/ 9083 w 4553447"/>
              <a:gd name="connsiteY70" fmla="*/ 5227804 h 5549974"/>
              <a:gd name="connsiteX71" fmla="*/ 9620 w 4553447"/>
              <a:gd name="connsiteY71" fmla="*/ 5222308 h 5549974"/>
              <a:gd name="connsiteX72" fmla="*/ 9305 w 4553447"/>
              <a:gd name="connsiteY72" fmla="*/ 5216405 h 5549974"/>
              <a:gd name="connsiteX73" fmla="*/ 8721 w 4553447"/>
              <a:gd name="connsiteY73" fmla="*/ 5213249 h 5549974"/>
              <a:gd name="connsiteX74" fmla="*/ 8990 w 4553447"/>
              <a:gd name="connsiteY74" fmla="*/ 5210500 h 5549974"/>
              <a:gd name="connsiteX75" fmla="*/ 8674 w 4553447"/>
              <a:gd name="connsiteY75" fmla="*/ 5204597 h 5549974"/>
              <a:gd name="connsiteX76" fmla="*/ 8091 w 4553447"/>
              <a:gd name="connsiteY76" fmla="*/ 5201441 h 5549974"/>
              <a:gd name="connsiteX77" fmla="*/ 7461 w 4553447"/>
              <a:gd name="connsiteY77" fmla="*/ 5189632 h 5549974"/>
              <a:gd name="connsiteX78" fmla="*/ 6877 w 4553447"/>
              <a:gd name="connsiteY78" fmla="*/ 5186477 h 5549974"/>
              <a:gd name="connsiteX79" fmla="*/ 7145 w 4553447"/>
              <a:gd name="connsiteY79" fmla="*/ 5183728 h 5549974"/>
              <a:gd name="connsiteX80" fmla="*/ 5710 w 4553447"/>
              <a:gd name="connsiteY80" fmla="*/ 5180163 h 5549974"/>
              <a:gd name="connsiteX81" fmla="*/ 11122 w 4553447"/>
              <a:gd name="connsiteY81" fmla="*/ 5116566 h 5549974"/>
              <a:gd name="connsiteX82" fmla="*/ 78736 w 4553447"/>
              <a:gd name="connsiteY82" fmla="*/ 3839310 h 5549974"/>
              <a:gd name="connsiteX83" fmla="*/ 303426 w 4553447"/>
              <a:gd name="connsiteY83" fmla="*/ 0 h 5549974"/>
              <a:gd name="connsiteX0" fmla="*/ 303343 w 4553364"/>
              <a:gd name="connsiteY0" fmla="*/ 0 h 5549974"/>
              <a:gd name="connsiteX1" fmla="*/ 3305529 w 4553364"/>
              <a:gd name="connsiteY1" fmla="*/ 171842 h 5549974"/>
              <a:gd name="connsiteX2" fmla="*/ 4134340 w 4553364"/>
              <a:gd name="connsiteY2" fmla="*/ 226950 h 5549974"/>
              <a:gd name="connsiteX3" fmla="*/ 4507534 w 4553364"/>
              <a:gd name="connsiteY3" fmla="*/ 247374 h 5549974"/>
              <a:gd name="connsiteX4" fmla="*/ 4535413 w 4553364"/>
              <a:gd name="connsiteY4" fmla="*/ 269179 h 5549974"/>
              <a:gd name="connsiteX5" fmla="*/ 4533639 w 4553364"/>
              <a:gd name="connsiteY5" fmla="*/ 300930 h 5549974"/>
              <a:gd name="connsiteX6" fmla="*/ 4536561 w 4553364"/>
              <a:gd name="connsiteY6" fmla="*/ 302647 h 5549974"/>
              <a:gd name="connsiteX7" fmla="*/ 4552987 w 4553364"/>
              <a:gd name="connsiteY7" fmla="*/ 334222 h 5549974"/>
              <a:gd name="connsiteX8" fmla="*/ 4530726 w 4553364"/>
              <a:gd name="connsiteY8" fmla="*/ 391868 h 5549974"/>
              <a:gd name="connsiteX9" fmla="*/ 4527238 w 4553364"/>
              <a:gd name="connsiteY9" fmla="*/ 415489 h 5549974"/>
              <a:gd name="connsiteX10" fmla="*/ 4522133 w 4553364"/>
              <a:gd name="connsiteY10" fmla="*/ 506828 h 5549974"/>
              <a:gd name="connsiteX11" fmla="*/ 4521483 w 4553364"/>
              <a:gd name="connsiteY11" fmla="*/ 553245 h 5549974"/>
              <a:gd name="connsiteX12" fmla="*/ 4518384 w 4553364"/>
              <a:gd name="connsiteY12" fmla="*/ 581709 h 5549974"/>
              <a:gd name="connsiteX13" fmla="*/ 4517715 w 4553364"/>
              <a:gd name="connsiteY13" fmla="*/ 585890 h 5549974"/>
              <a:gd name="connsiteX14" fmla="*/ 4504778 w 4553364"/>
              <a:gd name="connsiteY14" fmla="*/ 817404 h 5549974"/>
              <a:gd name="connsiteX15" fmla="*/ 4506491 w 4553364"/>
              <a:gd name="connsiteY15" fmla="*/ 822238 h 5549974"/>
              <a:gd name="connsiteX16" fmla="*/ 4504340 w 4553364"/>
              <a:gd name="connsiteY16" fmla="*/ 846069 h 5549974"/>
              <a:gd name="connsiteX17" fmla="*/ 4502740 w 4553364"/>
              <a:gd name="connsiteY17" fmla="*/ 853854 h 5549974"/>
              <a:gd name="connsiteX18" fmla="*/ 4496502 w 4553364"/>
              <a:gd name="connsiteY18" fmla="*/ 965485 h 5549974"/>
              <a:gd name="connsiteX19" fmla="*/ 4498579 w 4553364"/>
              <a:gd name="connsiteY19" fmla="*/ 966385 h 5549974"/>
              <a:gd name="connsiteX20" fmla="*/ 4502698 w 4553364"/>
              <a:gd name="connsiteY20" fmla="*/ 1002567 h 5549974"/>
              <a:gd name="connsiteX21" fmla="*/ 4497900 w 4553364"/>
              <a:gd name="connsiteY21" fmla="*/ 1101094 h 5549974"/>
              <a:gd name="connsiteX22" fmla="*/ 4497795 w 4553364"/>
              <a:gd name="connsiteY22" fmla="*/ 1159389 h 5549974"/>
              <a:gd name="connsiteX23" fmla="*/ 4502098 w 4553364"/>
              <a:gd name="connsiteY23" fmla="*/ 1180505 h 5549974"/>
              <a:gd name="connsiteX24" fmla="*/ 4505188 w 4553364"/>
              <a:gd name="connsiteY24" fmla="*/ 1210687 h 5549974"/>
              <a:gd name="connsiteX25" fmla="*/ 4514005 w 4553364"/>
              <a:gd name="connsiteY25" fmla="*/ 1263157 h 5549974"/>
              <a:gd name="connsiteX26" fmla="*/ 4516282 w 4553364"/>
              <a:gd name="connsiteY26" fmla="*/ 1313374 h 5549974"/>
              <a:gd name="connsiteX27" fmla="*/ 4515402 w 4553364"/>
              <a:gd name="connsiteY27" fmla="*/ 1347004 h 5549974"/>
              <a:gd name="connsiteX28" fmla="*/ 4514939 w 4553364"/>
              <a:gd name="connsiteY28" fmla="*/ 1351864 h 5549974"/>
              <a:gd name="connsiteX29" fmla="*/ 4505820 w 4553364"/>
              <a:gd name="connsiteY29" fmla="*/ 1391762 h 5549974"/>
              <a:gd name="connsiteX30" fmla="*/ 4509084 w 4553364"/>
              <a:gd name="connsiteY30" fmla="*/ 1395707 h 5549974"/>
              <a:gd name="connsiteX31" fmla="*/ 4511926 w 4553364"/>
              <a:gd name="connsiteY31" fmla="*/ 1408524 h 5549974"/>
              <a:gd name="connsiteX32" fmla="*/ 4507185 w 4553364"/>
              <a:gd name="connsiteY32" fmla="*/ 1419109 h 5549974"/>
              <a:gd name="connsiteX33" fmla="*/ 4497001 w 4553364"/>
              <a:gd name="connsiteY33" fmla="*/ 1469337 h 5549974"/>
              <a:gd name="connsiteX34" fmla="*/ 4486104 w 4553364"/>
              <a:gd name="connsiteY34" fmla="*/ 1543038 h 5549974"/>
              <a:gd name="connsiteX35" fmla="*/ 4481223 w 4553364"/>
              <a:gd name="connsiteY35" fmla="*/ 1553997 h 5549974"/>
              <a:gd name="connsiteX36" fmla="*/ 4466795 w 4553364"/>
              <a:gd name="connsiteY36" fmla="*/ 1626071 h 5549974"/>
              <a:gd name="connsiteX37" fmla="*/ 4463080 w 4553364"/>
              <a:gd name="connsiteY37" fmla="*/ 1664103 h 5549974"/>
              <a:gd name="connsiteX38" fmla="*/ 4466740 w 4553364"/>
              <a:gd name="connsiteY38" fmla="*/ 1668558 h 5549974"/>
              <a:gd name="connsiteX39" fmla="*/ 4465090 w 4553364"/>
              <a:gd name="connsiteY39" fmla="*/ 1679756 h 5549974"/>
              <a:gd name="connsiteX40" fmla="*/ 4465502 w 4553364"/>
              <a:gd name="connsiteY40" fmla="*/ 1682815 h 5549974"/>
              <a:gd name="connsiteX41" fmla="*/ 4467013 w 4553364"/>
              <a:gd name="connsiteY41" fmla="*/ 1700268 h 5549974"/>
              <a:gd name="connsiteX42" fmla="*/ 4455543 w 4553364"/>
              <a:gd name="connsiteY42" fmla="*/ 1735163 h 5549974"/>
              <a:gd name="connsiteX43" fmla="*/ 4453483 w 4553364"/>
              <a:gd name="connsiteY43" fmla="*/ 1735289 h 5549974"/>
              <a:gd name="connsiteX44" fmla="*/ 4444985 w 4553364"/>
              <a:gd name="connsiteY44" fmla="*/ 1887374 h 5549974"/>
              <a:gd name="connsiteX45" fmla="*/ 4453676 w 4553364"/>
              <a:gd name="connsiteY45" fmla="*/ 1911536 h 5549974"/>
              <a:gd name="connsiteX46" fmla="*/ 4455954 w 4553364"/>
              <a:gd name="connsiteY46" fmla="*/ 1961755 h 5549974"/>
              <a:gd name="connsiteX47" fmla="*/ 4455073 w 4553364"/>
              <a:gd name="connsiteY47" fmla="*/ 1995384 h 5549974"/>
              <a:gd name="connsiteX48" fmla="*/ 4454611 w 4553364"/>
              <a:gd name="connsiteY48" fmla="*/ 2000244 h 5549974"/>
              <a:gd name="connsiteX49" fmla="*/ 4445491 w 4553364"/>
              <a:gd name="connsiteY49" fmla="*/ 2040142 h 5549974"/>
              <a:gd name="connsiteX50" fmla="*/ 4448756 w 4553364"/>
              <a:gd name="connsiteY50" fmla="*/ 2044087 h 5549974"/>
              <a:gd name="connsiteX51" fmla="*/ 4451597 w 4553364"/>
              <a:gd name="connsiteY51" fmla="*/ 2056904 h 5549974"/>
              <a:gd name="connsiteX52" fmla="*/ 4446856 w 4553364"/>
              <a:gd name="connsiteY52" fmla="*/ 2067489 h 5549974"/>
              <a:gd name="connsiteX53" fmla="*/ 4436672 w 4553364"/>
              <a:gd name="connsiteY53" fmla="*/ 2117719 h 5549974"/>
              <a:gd name="connsiteX54" fmla="*/ 4429341 w 4553364"/>
              <a:gd name="connsiteY54" fmla="*/ 2167300 h 5549974"/>
              <a:gd name="connsiteX55" fmla="*/ 4373258 w 4553364"/>
              <a:gd name="connsiteY55" fmla="*/ 3223633 h 5549974"/>
              <a:gd name="connsiteX56" fmla="*/ 4360472 w 4553364"/>
              <a:gd name="connsiteY56" fmla="*/ 3477281 h 5549974"/>
              <a:gd name="connsiteX57" fmla="*/ 4349387 w 4553364"/>
              <a:gd name="connsiteY57" fmla="*/ 3639984 h 5549974"/>
              <a:gd name="connsiteX58" fmla="*/ 4258626 w 4553364"/>
              <a:gd name="connsiteY58" fmla="*/ 5278921 h 5549974"/>
              <a:gd name="connsiteX59" fmla="*/ 4263924 w 4553364"/>
              <a:gd name="connsiteY59" fmla="*/ 5315626 h 5549974"/>
              <a:gd name="connsiteX60" fmla="*/ 4267458 w 4553364"/>
              <a:gd name="connsiteY60" fmla="*/ 5350090 h 5549974"/>
              <a:gd name="connsiteX61" fmla="*/ 4270290 w 4553364"/>
              <a:gd name="connsiteY61" fmla="*/ 5450399 h 5549974"/>
              <a:gd name="connsiteX62" fmla="*/ 4251733 w 4553364"/>
              <a:gd name="connsiteY62" fmla="*/ 5484804 h 5549974"/>
              <a:gd name="connsiteX63" fmla="*/ 4247081 w 4553364"/>
              <a:gd name="connsiteY63" fmla="*/ 5487504 h 5549974"/>
              <a:gd name="connsiteX64" fmla="*/ 4243624 w 4553364"/>
              <a:gd name="connsiteY64" fmla="*/ 5549951 h 5549974"/>
              <a:gd name="connsiteX65" fmla="*/ 310261 w 4553364"/>
              <a:gd name="connsiteY65" fmla="*/ 5297261 h 5549974"/>
              <a:gd name="connsiteX66" fmla="*/ 0 w 4553364"/>
              <a:gd name="connsiteY66" fmla="*/ 5293146 h 5549974"/>
              <a:gd name="connsiteX67" fmla="*/ 4241 w 4553364"/>
              <a:gd name="connsiteY67" fmla="*/ 5239903 h 5549974"/>
              <a:gd name="connsiteX68" fmla="*/ 8461 w 4553364"/>
              <a:gd name="connsiteY68" fmla="*/ 5233298 h 5549974"/>
              <a:gd name="connsiteX69" fmla="*/ 8730 w 4553364"/>
              <a:gd name="connsiteY69" fmla="*/ 5230552 h 5549974"/>
              <a:gd name="connsiteX70" fmla="*/ 9000 w 4553364"/>
              <a:gd name="connsiteY70" fmla="*/ 5227804 h 5549974"/>
              <a:gd name="connsiteX71" fmla="*/ 9537 w 4553364"/>
              <a:gd name="connsiteY71" fmla="*/ 5222308 h 5549974"/>
              <a:gd name="connsiteX72" fmla="*/ 9222 w 4553364"/>
              <a:gd name="connsiteY72" fmla="*/ 5216405 h 5549974"/>
              <a:gd name="connsiteX73" fmla="*/ 8638 w 4553364"/>
              <a:gd name="connsiteY73" fmla="*/ 5213249 h 5549974"/>
              <a:gd name="connsiteX74" fmla="*/ 8907 w 4553364"/>
              <a:gd name="connsiteY74" fmla="*/ 5210500 h 5549974"/>
              <a:gd name="connsiteX75" fmla="*/ 8591 w 4553364"/>
              <a:gd name="connsiteY75" fmla="*/ 5204597 h 5549974"/>
              <a:gd name="connsiteX76" fmla="*/ 8008 w 4553364"/>
              <a:gd name="connsiteY76" fmla="*/ 5201441 h 5549974"/>
              <a:gd name="connsiteX77" fmla="*/ 7378 w 4553364"/>
              <a:gd name="connsiteY77" fmla="*/ 5189632 h 5549974"/>
              <a:gd name="connsiteX78" fmla="*/ 6794 w 4553364"/>
              <a:gd name="connsiteY78" fmla="*/ 5186477 h 5549974"/>
              <a:gd name="connsiteX79" fmla="*/ 7062 w 4553364"/>
              <a:gd name="connsiteY79" fmla="*/ 5183728 h 5549974"/>
              <a:gd name="connsiteX80" fmla="*/ 5627 w 4553364"/>
              <a:gd name="connsiteY80" fmla="*/ 5180163 h 5549974"/>
              <a:gd name="connsiteX81" fmla="*/ 11039 w 4553364"/>
              <a:gd name="connsiteY81" fmla="*/ 5116566 h 5549974"/>
              <a:gd name="connsiteX82" fmla="*/ 78653 w 4553364"/>
              <a:gd name="connsiteY82" fmla="*/ 3839310 h 5549974"/>
              <a:gd name="connsiteX83" fmla="*/ 303343 w 4553364"/>
              <a:gd name="connsiteY83" fmla="*/ 0 h 5549974"/>
              <a:gd name="connsiteX0" fmla="*/ 303343 w 4553364"/>
              <a:gd name="connsiteY0" fmla="*/ 0 h 5549951"/>
              <a:gd name="connsiteX1" fmla="*/ 3305529 w 4553364"/>
              <a:gd name="connsiteY1" fmla="*/ 171842 h 5549951"/>
              <a:gd name="connsiteX2" fmla="*/ 4134340 w 4553364"/>
              <a:gd name="connsiteY2" fmla="*/ 226950 h 5549951"/>
              <a:gd name="connsiteX3" fmla="*/ 4507534 w 4553364"/>
              <a:gd name="connsiteY3" fmla="*/ 247374 h 5549951"/>
              <a:gd name="connsiteX4" fmla="*/ 4535413 w 4553364"/>
              <a:gd name="connsiteY4" fmla="*/ 269179 h 5549951"/>
              <a:gd name="connsiteX5" fmla="*/ 4533639 w 4553364"/>
              <a:gd name="connsiteY5" fmla="*/ 300930 h 5549951"/>
              <a:gd name="connsiteX6" fmla="*/ 4536561 w 4553364"/>
              <a:gd name="connsiteY6" fmla="*/ 302647 h 5549951"/>
              <a:gd name="connsiteX7" fmla="*/ 4552987 w 4553364"/>
              <a:gd name="connsiteY7" fmla="*/ 334222 h 5549951"/>
              <a:gd name="connsiteX8" fmla="*/ 4530726 w 4553364"/>
              <a:gd name="connsiteY8" fmla="*/ 391868 h 5549951"/>
              <a:gd name="connsiteX9" fmla="*/ 4527238 w 4553364"/>
              <a:gd name="connsiteY9" fmla="*/ 415489 h 5549951"/>
              <a:gd name="connsiteX10" fmla="*/ 4522133 w 4553364"/>
              <a:gd name="connsiteY10" fmla="*/ 506828 h 5549951"/>
              <a:gd name="connsiteX11" fmla="*/ 4521483 w 4553364"/>
              <a:gd name="connsiteY11" fmla="*/ 553245 h 5549951"/>
              <a:gd name="connsiteX12" fmla="*/ 4518384 w 4553364"/>
              <a:gd name="connsiteY12" fmla="*/ 581709 h 5549951"/>
              <a:gd name="connsiteX13" fmla="*/ 4517715 w 4553364"/>
              <a:gd name="connsiteY13" fmla="*/ 585890 h 5549951"/>
              <a:gd name="connsiteX14" fmla="*/ 4504778 w 4553364"/>
              <a:gd name="connsiteY14" fmla="*/ 817404 h 5549951"/>
              <a:gd name="connsiteX15" fmla="*/ 4506491 w 4553364"/>
              <a:gd name="connsiteY15" fmla="*/ 822238 h 5549951"/>
              <a:gd name="connsiteX16" fmla="*/ 4504340 w 4553364"/>
              <a:gd name="connsiteY16" fmla="*/ 846069 h 5549951"/>
              <a:gd name="connsiteX17" fmla="*/ 4502740 w 4553364"/>
              <a:gd name="connsiteY17" fmla="*/ 853854 h 5549951"/>
              <a:gd name="connsiteX18" fmla="*/ 4496502 w 4553364"/>
              <a:gd name="connsiteY18" fmla="*/ 965485 h 5549951"/>
              <a:gd name="connsiteX19" fmla="*/ 4498579 w 4553364"/>
              <a:gd name="connsiteY19" fmla="*/ 966385 h 5549951"/>
              <a:gd name="connsiteX20" fmla="*/ 4502698 w 4553364"/>
              <a:gd name="connsiteY20" fmla="*/ 1002567 h 5549951"/>
              <a:gd name="connsiteX21" fmla="*/ 4497900 w 4553364"/>
              <a:gd name="connsiteY21" fmla="*/ 1101094 h 5549951"/>
              <a:gd name="connsiteX22" fmla="*/ 4497795 w 4553364"/>
              <a:gd name="connsiteY22" fmla="*/ 1159389 h 5549951"/>
              <a:gd name="connsiteX23" fmla="*/ 4502098 w 4553364"/>
              <a:gd name="connsiteY23" fmla="*/ 1180505 h 5549951"/>
              <a:gd name="connsiteX24" fmla="*/ 4505188 w 4553364"/>
              <a:gd name="connsiteY24" fmla="*/ 1210687 h 5549951"/>
              <a:gd name="connsiteX25" fmla="*/ 4514005 w 4553364"/>
              <a:gd name="connsiteY25" fmla="*/ 1263157 h 5549951"/>
              <a:gd name="connsiteX26" fmla="*/ 4516282 w 4553364"/>
              <a:gd name="connsiteY26" fmla="*/ 1313374 h 5549951"/>
              <a:gd name="connsiteX27" fmla="*/ 4515402 w 4553364"/>
              <a:gd name="connsiteY27" fmla="*/ 1347004 h 5549951"/>
              <a:gd name="connsiteX28" fmla="*/ 4514939 w 4553364"/>
              <a:gd name="connsiteY28" fmla="*/ 1351864 h 5549951"/>
              <a:gd name="connsiteX29" fmla="*/ 4505820 w 4553364"/>
              <a:gd name="connsiteY29" fmla="*/ 1391762 h 5549951"/>
              <a:gd name="connsiteX30" fmla="*/ 4509084 w 4553364"/>
              <a:gd name="connsiteY30" fmla="*/ 1395707 h 5549951"/>
              <a:gd name="connsiteX31" fmla="*/ 4511926 w 4553364"/>
              <a:gd name="connsiteY31" fmla="*/ 1408524 h 5549951"/>
              <a:gd name="connsiteX32" fmla="*/ 4507185 w 4553364"/>
              <a:gd name="connsiteY32" fmla="*/ 1419109 h 5549951"/>
              <a:gd name="connsiteX33" fmla="*/ 4497001 w 4553364"/>
              <a:gd name="connsiteY33" fmla="*/ 1469337 h 5549951"/>
              <a:gd name="connsiteX34" fmla="*/ 4486104 w 4553364"/>
              <a:gd name="connsiteY34" fmla="*/ 1543038 h 5549951"/>
              <a:gd name="connsiteX35" fmla="*/ 4481223 w 4553364"/>
              <a:gd name="connsiteY35" fmla="*/ 1553997 h 5549951"/>
              <a:gd name="connsiteX36" fmla="*/ 4466795 w 4553364"/>
              <a:gd name="connsiteY36" fmla="*/ 1626071 h 5549951"/>
              <a:gd name="connsiteX37" fmla="*/ 4463080 w 4553364"/>
              <a:gd name="connsiteY37" fmla="*/ 1664103 h 5549951"/>
              <a:gd name="connsiteX38" fmla="*/ 4466740 w 4553364"/>
              <a:gd name="connsiteY38" fmla="*/ 1668558 h 5549951"/>
              <a:gd name="connsiteX39" fmla="*/ 4465090 w 4553364"/>
              <a:gd name="connsiteY39" fmla="*/ 1679756 h 5549951"/>
              <a:gd name="connsiteX40" fmla="*/ 4465502 w 4553364"/>
              <a:gd name="connsiteY40" fmla="*/ 1682815 h 5549951"/>
              <a:gd name="connsiteX41" fmla="*/ 4467013 w 4553364"/>
              <a:gd name="connsiteY41" fmla="*/ 1700268 h 5549951"/>
              <a:gd name="connsiteX42" fmla="*/ 4455543 w 4553364"/>
              <a:gd name="connsiteY42" fmla="*/ 1735163 h 5549951"/>
              <a:gd name="connsiteX43" fmla="*/ 4453483 w 4553364"/>
              <a:gd name="connsiteY43" fmla="*/ 1735289 h 5549951"/>
              <a:gd name="connsiteX44" fmla="*/ 4444985 w 4553364"/>
              <a:gd name="connsiteY44" fmla="*/ 1887374 h 5549951"/>
              <a:gd name="connsiteX45" fmla="*/ 4453676 w 4553364"/>
              <a:gd name="connsiteY45" fmla="*/ 1911536 h 5549951"/>
              <a:gd name="connsiteX46" fmla="*/ 4455954 w 4553364"/>
              <a:gd name="connsiteY46" fmla="*/ 1961755 h 5549951"/>
              <a:gd name="connsiteX47" fmla="*/ 4455073 w 4553364"/>
              <a:gd name="connsiteY47" fmla="*/ 1995384 h 5549951"/>
              <a:gd name="connsiteX48" fmla="*/ 4454611 w 4553364"/>
              <a:gd name="connsiteY48" fmla="*/ 2000244 h 5549951"/>
              <a:gd name="connsiteX49" fmla="*/ 4445491 w 4553364"/>
              <a:gd name="connsiteY49" fmla="*/ 2040142 h 5549951"/>
              <a:gd name="connsiteX50" fmla="*/ 4448756 w 4553364"/>
              <a:gd name="connsiteY50" fmla="*/ 2044087 h 5549951"/>
              <a:gd name="connsiteX51" fmla="*/ 4451597 w 4553364"/>
              <a:gd name="connsiteY51" fmla="*/ 2056904 h 5549951"/>
              <a:gd name="connsiteX52" fmla="*/ 4446856 w 4553364"/>
              <a:gd name="connsiteY52" fmla="*/ 2067489 h 5549951"/>
              <a:gd name="connsiteX53" fmla="*/ 4436672 w 4553364"/>
              <a:gd name="connsiteY53" fmla="*/ 2117719 h 5549951"/>
              <a:gd name="connsiteX54" fmla="*/ 4429341 w 4553364"/>
              <a:gd name="connsiteY54" fmla="*/ 2167300 h 5549951"/>
              <a:gd name="connsiteX55" fmla="*/ 4373258 w 4553364"/>
              <a:gd name="connsiteY55" fmla="*/ 3223633 h 5549951"/>
              <a:gd name="connsiteX56" fmla="*/ 4360472 w 4553364"/>
              <a:gd name="connsiteY56" fmla="*/ 3477281 h 5549951"/>
              <a:gd name="connsiteX57" fmla="*/ 4349387 w 4553364"/>
              <a:gd name="connsiteY57" fmla="*/ 3639984 h 5549951"/>
              <a:gd name="connsiteX58" fmla="*/ 4258626 w 4553364"/>
              <a:gd name="connsiteY58" fmla="*/ 5278921 h 5549951"/>
              <a:gd name="connsiteX59" fmla="*/ 4263924 w 4553364"/>
              <a:gd name="connsiteY59" fmla="*/ 5315626 h 5549951"/>
              <a:gd name="connsiteX60" fmla="*/ 4267458 w 4553364"/>
              <a:gd name="connsiteY60" fmla="*/ 5350090 h 5549951"/>
              <a:gd name="connsiteX61" fmla="*/ 4270290 w 4553364"/>
              <a:gd name="connsiteY61" fmla="*/ 5450399 h 5549951"/>
              <a:gd name="connsiteX62" fmla="*/ 4251733 w 4553364"/>
              <a:gd name="connsiteY62" fmla="*/ 5484804 h 5549951"/>
              <a:gd name="connsiteX63" fmla="*/ 4247081 w 4553364"/>
              <a:gd name="connsiteY63" fmla="*/ 5487504 h 5549951"/>
              <a:gd name="connsiteX64" fmla="*/ 4243624 w 4553364"/>
              <a:gd name="connsiteY64" fmla="*/ 5549951 h 5549951"/>
              <a:gd name="connsiteX65" fmla="*/ 0 w 4553364"/>
              <a:gd name="connsiteY65" fmla="*/ 5293146 h 5549951"/>
              <a:gd name="connsiteX66" fmla="*/ 4241 w 4553364"/>
              <a:gd name="connsiteY66" fmla="*/ 5239903 h 5549951"/>
              <a:gd name="connsiteX67" fmla="*/ 8461 w 4553364"/>
              <a:gd name="connsiteY67" fmla="*/ 5233298 h 5549951"/>
              <a:gd name="connsiteX68" fmla="*/ 8730 w 4553364"/>
              <a:gd name="connsiteY68" fmla="*/ 5230552 h 5549951"/>
              <a:gd name="connsiteX69" fmla="*/ 9000 w 4553364"/>
              <a:gd name="connsiteY69" fmla="*/ 5227804 h 5549951"/>
              <a:gd name="connsiteX70" fmla="*/ 9537 w 4553364"/>
              <a:gd name="connsiteY70" fmla="*/ 5222308 h 5549951"/>
              <a:gd name="connsiteX71" fmla="*/ 9222 w 4553364"/>
              <a:gd name="connsiteY71" fmla="*/ 5216405 h 5549951"/>
              <a:gd name="connsiteX72" fmla="*/ 8638 w 4553364"/>
              <a:gd name="connsiteY72" fmla="*/ 5213249 h 5549951"/>
              <a:gd name="connsiteX73" fmla="*/ 8907 w 4553364"/>
              <a:gd name="connsiteY73" fmla="*/ 5210500 h 5549951"/>
              <a:gd name="connsiteX74" fmla="*/ 8591 w 4553364"/>
              <a:gd name="connsiteY74" fmla="*/ 5204597 h 5549951"/>
              <a:gd name="connsiteX75" fmla="*/ 8008 w 4553364"/>
              <a:gd name="connsiteY75" fmla="*/ 5201441 h 5549951"/>
              <a:gd name="connsiteX76" fmla="*/ 7378 w 4553364"/>
              <a:gd name="connsiteY76" fmla="*/ 5189632 h 5549951"/>
              <a:gd name="connsiteX77" fmla="*/ 6794 w 4553364"/>
              <a:gd name="connsiteY77" fmla="*/ 5186477 h 5549951"/>
              <a:gd name="connsiteX78" fmla="*/ 7062 w 4553364"/>
              <a:gd name="connsiteY78" fmla="*/ 5183728 h 5549951"/>
              <a:gd name="connsiteX79" fmla="*/ 5627 w 4553364"/>
              <a:gd name="connsiteY79" fmla="*/ 5180163 h 5549951"/>
              <a:gd name="connsiteX80" fmla="*/ 11039 w 4553364"/>
              <a:gd name="connsiteY80" fmla="*/ 5116566 h 5549951"/>
              <a:gd name="connsiteX81" fmla="*/ 78653 w 4553364"/>
              <a:gd name="connsiteY81" fmla="*/ 3839310 h 5549951"/>
              <a:gd name="connsiteX82" fmla="*/ 303343 w 4553364"/>
              <a:gd name="connsiteY82" fmla="*/ 0 h 5549951"/>
              <a:gd name="connsiteX0" fmla="*/ 303549 w 4553570"/>
              <a:gd name="connsiteY0" fmla="*/ 0 h 5549951"/>
              <a:gd name="connsiteX1" fmla="*/ 3305735 w 4553570"/>
              <a:gd name="connsiteY1" fmla="*/ 171842 h 5549951"/>
              <a:gd name="connsiteX2" fmla="*/ 4134546 w 4553570"/>
              <a:gd name="connsiteY2" fmla="*/ 226950 h 5549951"/>
              <a:gd name="connsiteX3" fmla="*/ 4507740 w 4553570"/>
              <a:gd name="connsiteY3" fmla="*/ 247374 h 5549951"/>
              <a:gd name="connsiteX4" fmla="*/ 4535619 w 4553570"/>
              <a:gd name="connsiteY4" fmla="*/ 269179 h 5549951"/>
              <a:gd name="connsiteX5" fmla="*/ 4533845 w 4553570"/>
              <a:gd name="connsiteY5" fmla="*/ 300930 h 5549951"/>
              <a:gd name="connsiteX6" fmla="*/ 4536767 w 4553570"/>
              <a:gd name="connsiteY6" fmla="*/ 302647 h 5549951"/>
              <a:gd name="connsiteX7" fmla="*/ 4553193 w 4553570"/>
              <a:gd name="connsiteY7" fmla="*/ 334222 h 5549951"/>
              <a:gd name="connsiteX8" fmla="*/ 4530932 w 4553570"/>
              <a:gd name="connsiteY8" fmla="*/ 391868 h 5549951"/>
              <a:gd name="connsiteX9" fmla="*/ 4527444 w 4553570"/>
              <a:gd name="connsiteY9" fmla="*/ 415489 h 5549951"/>
              <a:gd name="connsiteX10" fmla="*/ 4522339 w 4553570"/>
              <a:gd name="connsiteY10" fmla="*/ 506828 h 5549951"/>
              <a:gd name="connsiteX11" fmla="*/ 4521689 w 4553570"/>
              <a:gd name="connsiteY11" fmla="*/ 553245 h 5549951"/>
              <a:gd name="connsiteX12" fmla="*/ 4518590 w 4553570"/>
              <a:gd name="connsiteY12" fmla="*/ 581709 h 5549951"/>
              <a:gd name="connsiteX13" fmla="*/ 4517921 w 4553570"/>
              <a:gd name="connsiteY13" fmla="*/ 585890 h 5549951"/>
              <a:gd name="connsiteX14" fmla="*/ 4504984 w 4553570"/>
              <a:gd name="connsiteY14" fmla="*/ 817404 h 5549951"/>
              <a:gd name="connsiteX15" fmla="*/ 4506697 w 4553570"/>
              <a:gd name="connsiteY15" fmla="*/ 822238 h 5549951"/>
              <a:gd name="connsiteX16" fmla="*/ 4504546 w 4553570"/>
              <a:gd name="connsiteY16" fmla="*/ 846069 h 5549951"/>
              <a:gd name="connsiteX17" fmla="*/ 4502946 w 4553570"/>
              <a:gd name="connsiteY17" fmla="*/ 853854 h 5549951"/>
              <a:gd name="connsiteX18" fmla="*/ 4496708 w 4553570"/>
              <a:gd name="connsiteY18" fmla="*/ 965485 h 5549951"/>
              <a:gd name="connsiteX19" fmla="*/ 4498785 w 4553570"/>
              <a:gd name="connsiteY19" fmla="*/ 966385 h 5549951"/>
              <a:gd name="connsiteX20" fmla="*/ 4502904 w 4553570"/>
              <a:gd name="connsiteY20" fmla="*/ 1002567 h 5549951"/>
              <a:gd name="connsiteX21" fmla="*/ 4498106 w 4553570"/>
              <a:gd name="connsiteY21" fmla="*/ 1101094 h 5549951"/>
              <a:gd name="connsiteX22" fmla="*/ 4498001 w 4553570"/>
              <a:gd name="connsiteY22" fmla="*/ 1159389 h 5549951"/>
              <a:gd name="connsiteX23" fmla="*/ 4502304 w 4553570"/>
              <a:gd name="connsiteY23" fmla="*/ 1180505 h 5549951"/>
              <a:gd name="connsiteX24" fmla="*/ 4505394 w 4553570"/>
              <a:gd name="connsiteY24" fmla="*/ 1210687 h 5549951"/>
              <a:gd name="connsiteX25" fmla="*/ 4514211 w 4553570"/>
              <a:gd name="connsiteY25" fmla="*/ 1263157 h 5549951"/>
              <a:gd name="connsiteX26" fmla="*/ 4516488 w 4553570"/>
              <a:gd name="connsiteY26" fmla="*/ 1313374 h 5549951"/>
              <a:gd name="connsiteX27" fmla="*/ 4515608 w 4553570"/>
              <a:gd name="connsiteY27" fmla="*/ 1347004 h 5549951"/>
              <a:gd name="connsiteX28" fmla="*/ 4515145 w 4553570"/>
              <a:gd name="connsiteY28" fmla="*/ 1351864 h 5549951"/>
              <a:gd name="connsiteX29" fmla="*/ 4506026 w 4553570"/>
              <a:gd name="connsiteY29" fmla="*/ 1391762 h 5549951"/>
              <a:gd name="connsiteX30" fmla="*/ 4509290 w 4553570"/>
              <a:gd name="connsiteY30" fmla="*/ 1395707 h 5549951"/>
              <a:gd name="connsiteX31" fmla="*/ 4512132 w 4553570"/>
              <a:gd name="connsiteY31" fmla="*/ 1408524 h 5549951"/>
              <a:gd name="connsiteX32" fmla="*/ 4507391 w 4553570"/>
              <a:gd name="connsiteY32" fmla="*/ 1419109 h 5549951"/>
              <a:gd name="connsiteX33" fmla="*/ 4497207 w 4553570"/>
              <a:gd name="connsiteY33" fmla="*/ 1469337 h 5549951"/>
              <a:gd name="connsiteX34" fmla="*/ 4486310 w 4553570"/>
              <a:gd name="connsiteY34" fmla="*/ 1543038 h 5549951"/>
              <a:gd name="connsiteX35" fmla="*/ 4481429 w 4553570"/>
              <a:gd name="connsiteY35" fmla="*/ 1553997 h 5549951"/>
              <a:gd name="connsiteX36" fmla="*/ 4467001 w 4553570"/>
              <a:gd name="connsiteY36" fmla="*/ 1626071 h 5549951"/>
              <a:gd name="connsiteX37" fmla="*/ 4463286 w 4553570"/>
              <a:gd name="connsiteY37" fmla="*/ 1664103 h 5549951"/>
              <a:gd name="connsiteX38" fmla="*/ 4466946 w 4553570"/>
              <a:gd name="connsiteY38" fmla="*/ 1668558 h 5549951"/>
              <a:gd name="connsiteX39" fmla="*/ 4465296 w 4553570"/>
              <a:gd name="connsiteY39" fmla="*/ 1679756 h 5549951"/>
              <a:gd name="connsiteX40" fmla="*/ 4465708 w 4553570"/>
              <a:gd name="connsiteY40" fmla="*/ 1682815 h 5549951"/>
              <a:gd name="connsiteX41" fmla="*/ 4467219 w 4553570"/>
              <a:gd name="connsiteY41" fmla="*/ 1700268 h 5549951"/>
              <a:gd name="connsiteX42" fmla="*/ 4455749 w 4553570"/>
              <a:gd name="connsiteY42" fmla="*/ 1735163 h 5549951"/>
              <a:gd name="connsiteX43" fmla="*/ 4453689 w 4553570"/>
              <a:gd name="connsiteY43" fmla="*/ 1735289 h 5549951"/>
              <a:gd name="connsiteX44" fmla="*/ 4445191 w 4553570"/>
              <a:gd name="connsiteY44" fmla="*/ 1887374 h 5549951"/>
              <a:gd name="connsiteX45" fmla="*/ 4453882 w 4553570"/>
              <a:gd name="connsiteY45" fmla="*/ 1911536 h 5549951"/>
              <a:gd name="connsiteX46" fmla="*/ 4456160 w 4553570"/>
              <a:gd name="connsiteY46" fmla="*/ 1961755 h 5549951"/>
              <a:gd name="connsiteX47" fmla="*/ 4455279 w 4553570"/>
              <a:gd name="connsiteY47" fmla="*/ 1995384 h 5549951"/>
              <a:gd name="connsiteX48" fmla="*/ 4454817 w 4553570"/>
              <a:gd name="connsiteY48" fmla="*/ 2000244 h 5549951"/>
              <a:gd name="connsiteX49" fmla="*/ 4445697 w 4553570"/>
              <a:gd name="connsiteY49" fmla="*/ 2040142 h 5549951"/>
              <a:gd name="connsiteX50" fmla="*/ 4448962 w 4553570"/>
              <a:gd name="connsiteY50" fmla="*/ 2044087 h 5549951"/>
              <a:gd name="connsiteX51" fmla="*/ 4451803 w 4553570"/>
              <a:gd name="connsiteY51" fmla="*/ 2056904 h 5549951"/>
              <a:gd name="connsiteX52" fmla="*/ 4447062 w 4553570"/>
              <a:gd name="connsiteY52" fmla="*/ 2067489 h 5549951"/>
              <a:gd name="connsiteX53" fmla="*/ 4436878 w 4553570"/>
              <a:gd name="connsiteY53" fmla="*/ 2117719 h 5549951"/>
              <a:gd name="connsiteX54" fmla="*/ 4429547 w 4553570"/>
              <a:gd name="connsiteY54" fmla="*/ 2167300 h 5549951"/>
              <a:gd name="connsiteX55" fmla="*/ 4373464 w 4553570"/>
              <a:gd name="connsiteY55" fmla="*/ 3223633 h 5549951"/>
              <a:gd name="connsiteX56" fmla="*/ 4360678 w 4553570"/>
              <a:gd name="connsiteY56" fmla="*/ 3477281 h 5549951"/>
              <a:gd name="connsiteX57" fmla="*/ 4349593 w 4553570"/>
              <a:gd name="connsiteY57" fmla="*/ 3639984 h 5549951"/>
              <a:gd name="connsiteX58" fmla="*/ 4258832 w 4553570"/>
              <a:gd name="connsiteY58" fmla="*/ 5278921 h 5549951"/>
              <a:gd name="connsiteX59" fmla="*/ 4264130 w 4553570"/>
              <a:gd name="connsiteY59" fmla="*/ 5315626 h 5549951"/>
              <a:gd name="connsiteX60" fmla="*/ 4267664 w 4553570"/>
              <a:gd name="connsiteY60" fmla="*/ 5350090 h 5549951"/>
              <a:gd name="connsiteX61" fmla="*/ 4270496 w 4553570"/>
              <a:gd name="connsiteY61" fmla="*/ 5450399 h 5549951"/>
              <a:gd name="connsiteX62" fmla="*/ 4251939 w 4553570"/>
              <a:gd name="connsiteY62" fmla="*/ 5484804 h 5549951"/>
              <a:gd name="connsiteX63" fmla="*/ 4247287 w 4553570"/>
              <a:gd name="connsiteY63" fmla="*/ 5487504 h 5549951"/>
              <a:gd name="connsiteX64" fmla="*/ 4243830 w 4553570"/>
              <a:gd name="connsiteY64" fmla="*/ 5549951 h 5549951"/>
              <a:gd name="connsiteX65" fmla="*/ 0 w 4553570"/>
              <a:gd name="connsiteY65" fmla="*/ 5309929 h 5549951"/>
              <a:gd name="connsiteX66" fmla="*/ 4447 w 4553570"/>
              <a:gd name="connsiteY66" fmla="*/ 5239903 h 5549951"/>
              <a:gd name="connsiteX67" fmla="*/ 8667 w 4553570"/>
              <a:gd name="connsiteY67" fmla="*/ 5233298 h 5549951"/>
              <a:gd name="connsiteX68" fmla="*/ 8936 w 4553570"/>
              <a:gd name="connsiteY68" fmla="*/ 5230552 h 5549951"/>
              <a:gd name="connsiteX69" fmla="*/ 9206 w 4553570"/>
              <a:gd name="connsiteY69" fmla="*/ 5227804 h 5549951"/>
              <a:gd name="connsiteX70" fmla="*/ 9743 w 4553570"/>
              <a:gd name="connsiteY70" fmla="*/ 5222308 h 5549951"/>
              <a:gd name="connsiteX71" fmla="*/ 9428 w 4553570"/>
              <a:gd name="connsiteY71" fmla="*/ 5216405 h 5549951"/>
              <a:gd name="connsiteX72" fmla="*/ 8844 w 4553570"/>
              <a:gd name="connsiteY72" fmla="*/ 5213249 h 5549951"/>
              <a:gd name="connsiteX73" fmla="*/ 9113 w 4553570"/>
              <a:gd name="connsiteY73" fmla="*/ 5210500 h 5549951"/>
              <a:gd name="connsiteX74" fmla="*/ 8797 w 4553570"/>
              <a:gd name="connsiteY74" fmla="*/ 5204597 h 5549951"/>
              <a:gd name="connsiteX75" fmla="*/ 8214 w 4553570"/>
              <a:gd name="connsiteY75" fmla="*/ 5201441 h 5549951"/>
              <a:gd name="connsiteX76" fmla="*/ 7584 w 4553570"/>
              <a:gd name="connsiteY76" fmla="*/ 5189632 h 5549951"/>
              <a:gd name="connsiteX77" fmla="*/ 7000 w 4553570"/>
              <a:gd name="connsiteY77" fmla="*/ 5186477 h 5549951"/>
              <a:gd name="connsiteX78" fmla="*/ 7268 w 4553570"/>
              <a:gd name="connsiteY78" fmla="*/ 5183728 h 5549951"/>
              <a:gd name="connsiteX79" fmla="*/ 5833 w 4553570"/>
              <a:gd name="connsiteY79" fmla="*/ 5180163 h 5549951"/>
              <a:gd name="connsiteX80" fmla="*/ 11245 w 4553570"/>
              <a:gd name="connsiteY80" fmla="*/ 5116566 h 5549951"/>
              <a:gd name="connsiteX81" fmla="*/ 78859 w 4553570"/>
              <a:gd name="connsiteY81" fmla="*/ 3839310 h 5549951"/>
              <a:gd name="connsiteX82" fmla="*/ 303549 w 4553570"/>
              <a:gd name="connsiteY82" fmla="*/ 0 h 5549951"/>
              <a:gd name="connsiteX0" fmla="*/ 303617 w 4553638"/>
              <a:gd name="connsiteY0" fmla="*/ 0 h 5549951"/>
              <a:gd name="connsiteX1" fmla="*/ 3305803 w 4553638"/>
              <a:gd name="connsiteY1" fmla="*/ 171842 h 5549951"/>
              <a:gd name="connsiteX2" fmla="*/ 4134614 w 4553638"/>
              <a:gd name="connsiteY2" fmla="*/ 226950 h 5549951"/>
              <a:gd name="connsiteX3" fmla="*/ 4507808 w 4553638"/>
              <a:gd name="connsiteY3" fmla="*/ 247374 h 5549951"/>
              <a:gd name="connsiteX4" fmla="*/ 4535687 w 4553638"/>
              <a:gd name="connsiteY4" fmla="*/ 269179 h 5549951"/>
              <a:gd name="connsiteX5" fmla="*/ 4533913 w 4553638"/>
              <a:gd name="connsiteY5" fmla="*/ 300930 h 5549951"/>
              <a:gd name="connsiteX6" fmla="*/ 4536835 w 4553638"/>
              <a:gd name="connsiteY6" fmla="*/ 302647 h 5549951"/>
              <a:gd name="connsiteX7" fmla="*/ 4553261 w 4553638"/>
              <a:gd name="connsiteY7" fmla="*/ 334222 h 5549951"/>
              <a:gd name="connsiteX8" fmla="*/ 4531000 w 4553638"/>
              <a:gd name="connsiteY8" fmla="*/ 391868 h 5549951"/>
              <a:gd name="connsiteX9" fmla="*/ 4527512 w 4553638"/>
              <a:gd name="connsiteY9" fmla="*/ 415489 h 5549951"/>
              <a:gd name="connsiteX10" fmla="*/ 4522407 w 4553638"/>
              <a:gd name="connsiteY10" fmla="*/ 506828 h 5549951"/>
              <a:gd name="connsiteX11" fmla="*/ 4521757 w 4553638"/>
              <a:gd name="connsiteY11" fmla="*/ 553245 h 5549951"/>
              <a:gd name="connsiteX12" fmla="*/ 4518658 w 4553638"/>
              <a:gd name="connsiteY12" fmla="*/ 581709 h 5549951"/>
              <a:gd name="connsiteX13" fmla="*/ 4517989 w 4553638"/>
              <a:gd name="connsiteY13" fmla="*/ 585890 h 5549951"/>
              <a:gd name="connsiteX14" fmla="*/ 4505052 w 4553638"/>
              <a:gd name="connsiteY14" fmla="*/ 817404 h 5549951"/>
              <a:gd name="connsiteX15" fmla="*/ 4506765 w 4553638"/>
              <a:gd name="connsiteY15" fmla="*/ 822238 h 5549951"/>
              <a:gd name="connsiteX16" fmla="*/ 4504614 w 4553638"/>
              <a:gd name="connsiteY16" fmla="*/ 846069 h 5549951"/>
              <a:gd name="connsiteX17" fmla="*/ 4503014 w 4553638"/>
              <a:gd name="connsiteY17" fmla="*/ 853854 h 5549951"/>
              <a:gd name="connsiteX18" fmla="*/ 4496776 w 4553638"/>
              <a:gd name="connsiteY18" fmla="*/ 965485 h 5549951"/>
              <a:gd name="connsiteX19" fmla="*/ 4498853 w 4553638"/>
              <a:gd name="connsiteY19" fmla="*/ 966385 h 5549951"/>
              <a:gd name="connsiteX20" fmla="*/ 4502972 w 4553638"/>
              <a:gd name="connsiteY20" fmla="*/ 1002567 h 5549951"/>
              <a:gd name="connsiteX21" fmla="*/ 4498174 w 4553638"/>
              <a:gd name="connsiteY21" fmla="*/ 1101094 h 5549951"/>
              <a:gd name="connsiteX22" fmla="*/ 4498069 w 4553638"/>
              <a:gd name="connsiteY22" fmla="*/ 1159389 h 5549951"/>
              <a:gd name="connsiteX23" fmla="*/ 4502372 w 4553638"/>
              <a:gd name="connsiteY23" fmla="*/ 1180505 h 5549951"/>
              <a:gd name="connsiteX24" fmla="*/ 4505462 w 4553638"/>
              <a:gd name="connsiteY24" fmla="*/ 1210687 h 5549951"/>
              <a:gd name="connsiteX25" fmla="*/ 4514279 w 4553638"/>
              <a:gd name="connsiteY25" fmla="*/ 1263157 h 5549951"/>
              <a:gd name="connsiteX26" fmla="*/ 4516556 w 4553638"/>
              <a:gd name="connsiteY26" fmla="*/ 1313374 h 5549951"/>
              <a:gd name="connsiteX27" fmla="*/ 4515676 w 4553638"/>
              <a:gd name="connsiteY27" fmla="*/ 1347004 h 5549951"/>
              <a:gd name="connsiteX28" fmla="*/ 4515213 w 4553638"/>
              <a:gd name="connsiteY28" fmla="*/ 1351864 h 5549951"/>
              <a:gd name="connsiteX29" fmla="*/ 4506094 w 4553638"/>
              <a:gd name="connsiteY29" fmla="*/ 1391762 h 5549951"/>
              <a:gd name="connsiteX30" fmla="*/ 4509358 w 4553638"/>
              <a:gd name="connsiteY30" fmla="*/ 1395707 h 5549951"/>
              <a:gd name="connsiteX31" fmla="*/ 4512200 w 4553638"/>
              <a:gd name="connsiteY31" fmla="*/ 1408524 h 5549951"/>
              <a:gd name="connsiteX32" fmla="*/ 4507459 w 4553638"/>
              <a:gd name="connsiteY32" fmla="*/ 1419109 h 5549951"/>
              <a:gd name="connsiteX33" fmla="*/ 4497275 w 4553638"/>
              <a:gd name="connsiteY33" fmla="*/ 1469337 h 5549951"/>
              <a:gd name="connsiteX34" fmla="*/ 4486378 w 4553638"/>
              <a:gd name="connsiteY34" fmla="*/ 1543038 h 5549951"/>
              <a:gd name="connsiteX35" fmla="*/ 4481497 w 4553638"/>
              <a:gd name="connsiteY35" fmla="*/ 1553997 h 5549951"/>
              <a:gd name="connsiteX36" fmla="*/ 4467069 w 4553638"/>
              <a:gd name="connsiteY36" fmla="*/ 1626071 h 5549951"/>
              <a:gd name="connsiteX37" fmla="*/ 4463354 w 4553638"/>
              <a:gd name="connsiteY37" fmla="*/ 1664103 h 5549951"/>
              <a:gd name="connsiteX38" fmla="*/ 4467014 w 4553638"/>
              <a:gd name="connsiteY38" fmla="*/ 1668558 h 5549951"/>
              <a:gd name="connsiteX39" fmla="*/ 4465364 w 4553638"/>
              <a:gd name="connsiteY39" fmla="*/ 1679756 h 5549951"/>
              <a:gd name="connsiteX40" fmla="*/ 4465776 w 4553638"/>
              <a:gd name="connsiteY40" fmla="*/ 1682815 h 5549951"/>
              <a:gd name="connsiteX41" fmla="*/ 4467287 w 4553638"/>
              <a:gd name="connsiteY41" fmla="*/ 1700268 h 5549951"/>
              <a:gd name="connsiteX42" fmla="*/ 4455817 w 4553638"/>
              <a:gd name="connsiteY42" fmla="*/ 1735163 h 5549951"/>
              <a:gd name="connsiteX43" fmla="*/ 4453757 w 4553638"/>
              <a:gd name="connsiteY43" fmla="*/ 1735289 h 5549951"/>
              <a:gd name="connsiteX44" fmla="*/ 4445259 w 4553638"/>
              <a:gd name="connsiteY44" fmla="*/ 1887374 h 5549951"/>
              <a:gd name="connsiteX45" fmla="*/ 4453950 w 4553638"/>
              <a:gd name="connsiteY45" fmla="*/ 1911536 h 5549951"/>
              <a:gd name="connsiteX46" fmla="*/ 4456228 w 4553638"/>
              <a:gd name="connsiteY46" fmla="*/ 1961755 h 5549951"/>
              <a:gd name="connsiteX47" fmla="*/ 4455347 w 4553638"/>
              <a:gd name="connsiteY47" fmla="*/ 1995384 h 5549951"/>
              <a:gd name="connsiteX48" fmla="*/ 4454885 w 4553638"/>
              <a:gd name="connsiteY48" fmla="*/ 2000244 h 5549951"/>
              <a:gd name="connsiteX49" fmla="*/ 4445765 w 4553638"/>
              <a:gd name="connsiteY49" fmla="*/ 2040142 h 5549951"/>
              <a:gd name="connsiteX50" fmla="*/ 4449030 w 4553638"/>
              <a:gd name="connsiteY50" fmla="*/ 2044087 h 5549951"/>
              <a:gd name="connsiteX51" fmla="*/ 4451871 w 4553638"/>
              <a:gd name="connsiteY51" fmla="*/ 2056904 h 5549951"/>
              <a:gd name="connsiteX52" fmla="*/ 4447130 w 4553638"/>
              <a:gd name="connsiteY52" fmla="*/ 2067489 h 5549951"/>
              <a:gd name="connsiteX53" fmla="*/ 4436946 w 4553638"/>
              <a:gd name="connsiteY53" fmla="*/ 2117719 h 5549951"/>
              <a:gd name="connsiteX54" fmla="*/ 4429615 w 4553638"/>
              <a:gd name="connsiteY54" fmla="*/ 2167300 h 5549951"/>
              <a:gd name="connsiteX55" fmla="*/ 4373532 w 4553638"/>
              <a:gd name="connsiteY55" fmla="*/ 3223633 h 5549951"/>
              <a:gd name="connsiteX56" fmla="*/ 4360746 w 4553638"/>
              <a:gd name="connsiteY56" fmla="*/ 3477281 h 5549951"/>
              <a:gd name="connsiteX57" fmla="*/ 4349661 w 4553638"/>
              <a:gd name="connsiteY57" fmla="*/ 3639984 h 5549951"/>
              <a:gd name="connsiteX58" fmla="*/ 4258900 w 4553638"/>
              <a:gd name="connsiteY58" fmla="*/ 5278921 h 5549951"/>
              <a:gd name="connsiteX59" fmla="*/ 4264198 w 4553638"/>
              <a:gd name="connsiteY59" fmla="*/ 5315626 h 5549951"/>
              <a:gd name="connsiteX60" fmla="*/ 4267732 w 4553638"/>
              <a:gd name="connsiteY60" fmla="*/ 5350090 h 5549951"/>
              <a:gd name="connsiteX61" fmla="*/ 4270564 w 4553638"/>
              <a:gd name="connsiteY61" fmla="*/ 5450399 h 5549951"/>
              <a:gd name="connsiteX62" fmla="*/ 4252007 w 4553638"/>
              <a:gd name="connsiteY62" fmla="*/ 5484804 h 5549951"/>
              <a:gd name="connsiteX63" fmla="*/ 4247355 w 4553638"/>
              <a:gd name="connsiteY63" fmla="*/ 5487504 h 5549951"/>
              <a:gd name="connsiteX64" fmla="*/ 4243898 w 4553638"/>
              <a:gd name="connsiteY64" fmla="*/ 5549951 h 5549951"/>
              <a:gd name="connsiteX65" fmla="*/ 0 w 4553638"/>
              <a:gd name="connsiteY65" fmla="*/ 5315524 h 5549951"/>
              <a:gd name="connsiteX66" fmla="*/ 4515 w 4553638"/>
              <a:gd name="connsiteY66" fmla="*/ 5239903 h 5549951"/>
              <a:gd name="connsiteX67" fmla="*/ 8735 w 4553638"/>
              <a:gd name="connsiteY67" fmla="*/ 5233298 h 5549951"/>
              <a:gd name="connsiteX68" fmla="*/ 9004 w 4553638"/>
              <a:gd name="connsiteY68" fmla="*/ 5230552 h 5549951"/>
              <a:gd name="connsiteX69" fmla="*/ 9274 w 4553638"/>
              <a:gd name="connsiteY69" fmla="*/ 5227804 h 5549951"/>
              <a:gd name="connsiteX70" fmla="*/ 9811 w 4553638"/>
              <a:gd name="connsiteY70" fmla="*/ 5222308 h 5549951"/>
              <a:gd name="connsiteX71" fmla="*/ 9496 w 4553638"/>
              <a:gd name="connsiteY71" fmla="*/ 5216405 h 5549951"/>
              <a:gd name="connsiteX72" fmla="*/ 8912 w 4553638"/>
              <a:gd name="connsiteY72" fmla="*/ 5213249 h 5549951"/>
              <a:gd name="connsiteX73" fmla="*/ 9181 w 4553638"/>
              <a:gd name="connsiteY73" fmla="*/ 5210500 h 5549951"/>
              <a:gd name="connsiteX74" fmla="*/ 8865 w 4553638"/>
              <a:gd name="connsiteY74" fmla="*/ 5204597 h 5549951"/>
              <a:gd name="connsiteX75" fmla="*/ 8282 w 4553638"/>
              <a:gd name="connsiteY75" fmla="*/ 5201441 h 5549951"/>
              <a:gd name="connsiteX76" fmla="*/ 7652 w 4553638"/>
              <a:gd name="connsiteY76" fmla="*/ 5189632 h 5549951"/>
              <a:gd name="connsiteX77" fmla="*/ 7068 w 4553638"/>
              <a:gd name="connsiteY77" fmla="*/ 5186477 h 5549951"/>
              <a:gd name="connsiteX78" fmla="*/ 7336 w 4553638"/>
              <a:gd name="connsiteY78" fmla="*/ 5183728 h 5549951"/>
              <a:gd name="connsiteX79" fmla="*/ 5901 w 4553638"/>
              <a:gd name="connsiteY79" fmla="*/ 5180163 h 5549951"/>
              <a:gd name="connsiteX80" fmla="*/ 11313 w 4553638"/>
              <a:gd name="connsiteY80" fmla="*/ 5116566 h 5549951"/>
              <a:gd name="connsiteX81" fmla="*/ 78927 w 4553638"/>
              <a:gd name="connsiteY81" fmla="*/ 3839310 h 5549951"/>
              <a:gd name="connsiteX82" fmla="*/ 303617 w 4553638"/>
              <a:gd name="connsiteY82" fmla="*/ 0 h 5549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553638" h="5549951">
                <a:moveTo>
                  <a:pt x="303617" y="0"/>
                </a:moveTo>
                <a:cubicBezTo>
                  <a:pt x="628364" y="31218"/>
                  <a:pt x="2667304" y="134017"/>
                  <a:pt x="3305803" y="171842"/>
                </a:cubicBezTo>
                <a:lnTo>
                  <a:pt x="4134614" y="226950"/>
                </a:lnTo>
                <a:lnTo>
                  <a:pt x="4507808" y="247374"/>
                </a:lnTo>
                <a:lnTo>
                  <a:pt x="4535687" y="269179"/>
                </a:lnTo>
                <a:cubicBezTo>
                  <a:pt x="4535096" y="279763"/>
                  <a:pt x="4534504" y="290346"/>
                  <a:pt x="4533913" y="300930"/>
                </a:cubicBezTo>
                <a:lnTo>
                  <a:pt x="4536835" y="302647"/>
                </a:lnTo>
                <a:cubicBezTo>
                  <a:pt x="4546433" y="304354"/>
                  <a:pt x="4555631" y="291327"/>
                  <a:pt x="4553261" y="334222"/>
                </a:cubicBezTo>
                <a:cubicBezTo>
                  <a:pt x="4542620" y="354710"/>
                  <a:pt x="4535606" y="373686"/>
                  <a:pt x="4531000" y="391868"/>
                </a:cubicBezTo>
                <a:lnTo>
                  <a:pt x="4527512" y="415489"/>
                </a:lnTo>
                <a:lnTo>
                  <a:pt x="4522407" y="506828"/>
                </a:lnTo>
                <a:cubicBezTo>
                  <a:pt x="4522190" y="522300"/>
                  <a:pt x="4521974" y="537773"/>
                  <a:pt x="4521757" y="553245"/>
                </a:cubicBezTo>
                <a:cubicBezTo>
                  <a:pt x="4521486" y="558170"/>
                  <a:pt x="4520392" y="568699"/>
                  <a:pt x="4518658" y="581709"/>
                </a:cubicBezTo>
                <a:lnTo>
                  <a:pt x="4517989" y="585890"/>
                </a:lnTo>
                <a:lnTo>
                  <a:pt x="4505052" y="817404"/>
                </a:lnTo>
                <a:lnTo>
                  <a:pt x="4506765" y="822238"/>
                </a:lnTo>
                <a:cubicBezTo>
                  <a:pt x="4507267" y="829783"/>
                  <a:pt x="4506186" y="837845"/>
                  <a:pt x="4504614" y="846069"/>
                </a:cubicBezTo>
                <a:lnTo>
                  <a:pt x="4503014" y="853854"/>
                </a:lnTo>
                <a:lnTo>
                  <a:pt x="4496776" y="965485"/>
                </a:lnTo>
                <a:lnTo>
                  <a:pt x="4498853" y="966385"/>
                </a:lnTo>
                <a:cubicBezTo>
                  <a:pt x="4500294" y="972743"/>
                  <a:pt x="4503085" y="980116"/>
                  <a:pt x="4502972" y="1002567"/>
                </a:cubicBezTo>
                <a:cubicBezTo>
                  <a:pt x="4492134" y="1029868"/>
                  <a:pt x="4512590" y="1067217"/>
                  <a:pt x="4498174" y="1101094"/>
                </a:cubicBezTo>
                <a:cubicBezTo>
                  <a:pt x="4494447" y="1113552"/>
                  <a:pt x="4492555" y="1152106"/>
                  <a:pt x="4498069" y="1159389"/>
                </a:cubicBezTo>
                <a:cubicBezTo>
                  <a:pt x="4498884" y="1167426"/>
                  <a:pt x="4496227" y="1176807"/>
                  <a:pt x="4502372" y="1180505"/>
                </a:cubicBezTo>
                <a:cubicBezTo>
                  <a:pt x="4509671" y="1186625"/>
                  <a:pt x="4496190" y="1214705"/>
                  <a:pt x="4505462" y="1210687"/>
                </a:cubicBezTo>
                <a:cubicBezTo>
                  <a:pt x="4496186" y="1230628"/>
                  <a:pt x="4511297" y="1246424"/>
                  <a:pt x="4514279" y="1263157"/>
                </a:cubicBezTo>
                <a:lnTo>
                  <a:pt x="4516556" y="1313374"/>
                </a:lnTo>
                <a:cubicBezTo>
                  <a:pt x="4516263" y="1324584"/>
                  <a:pt x="4515969" y="1335794"/>
                  <a:pt x="4515676" y="1347004"/>
                </a:cubicBezTo>
                <a:cubicBezTo>
                  <a:pt x="4515522" y="1348624"/>
                  <a:pt x="4515367" y="1350244"/>
                  <a:pt x="4515213" y="1351864"/>
                </a:cubicBezTo>
                <a:lnTo>
                  <a:pt x="4506094" y="1391762"/>
                </a:lnTo>
                <a:cubicBezTo>
                  <a:pt x="4507300" y="1392770"/>
                  <a:pt x="4508402" y="1394098"/>
                  <a:pt x="4509358" y="1395707"/>
                </a:cubicBezTo>
                <a:lnTo>
                  <a:pt x="4512200" y="1408524"/>
                </a:lnTo>
                <a:lnTo>
                  <a:pt x="4507459" y="1419109"/>
                </a:lnTo>
                <a:lnTo>
                  <a:pt x="4497275" y="1469337"/>
                </a:lnTo>
                <a:lnTo>
                  <a:pt x="4486378" y="1543038"/>
                </a:lnTo>
                <a:lnTo>
                  <a:pt x="4481497" y="1553997"/>
                </a:lnTo>
                <a:cubicBezTo>
                  <a:pt x="4475406" y="1579288"/>
                  <a:pt x="4478554" y="1610368"/>
                  <a:pt x="4467069" y="1626071"/>
                </a:cubicBezTo>
                <a:lnTo>
                  <a:pt x="4463354" y="1664103"/>
                </a:lnTo>
                <a:lnTo>
                  <a:pt x="4467014" y="1668558"/>
                </a:lnTo>
                <a:lnTo>
                  <a:pt x="4465364" y="1679756"/>
                </a:lnTo>
                <a:cubicBezTo>
                  <a:pt x="4465501" y="1680776"/>
                  <a:pt x="4465639" y="1681795"/>
                  <a:pt x="4465776" y="1682815"/>
                </a:cubicBezTo>
                <a:cubicBezTo>
                  <a:pt x="4466583" y="1688654"/>
                  <a:pt x="4467240" y="1694439"/>
                  <a:pt x="4467287" y="1700268"/>
                </a:cubicBezTo>
                <a:cubicBezTo>
                  <a:pt x="4452715" y="1697000"/>
                  <a:pt x="4458424" y="1726126"/>
                  <a:pt x="4455817" y="1735163"/>
                </a:cubicBezTo>
                <a:lnTo>
                  <a:pt x="4453757" y="1735289"/>
                </a:lnTo>
                <a:lnTo>
                  <a:pt x="4445259" y="1887374"/>
                </a:lnTo>
                <a:lnTo>
                  <a:pt x="4453950" y="1911536"/>
                </a:lnTo>
                <a:cubicBezTo>
                  <a:pt x="4454709" y="1928276"/>
                  <a:pt x="4455469" y="1945015"/>
                  <a:pt x="4456228" y="1961755"/>
                </a:cubicBezTo>
                <a:cubicBezTo>
                  <a:pt x="4455934" y="1972965"/>
                  <a:pt x="4455641" y="1984174"/>
                  <a:pt x="4455347" y="1995384"/>
                </a:cubicBezTo>
                <a:lnTo>
                  <a:pt x="4454885" y="2000244"/>
                </a:lnTo>
                <a:lnTo>
                  <a:pt x="4445765" y="2040142"/>
                </a:lnTo>
                <a:cubicBezTo>
                  <a:pt x="4446972" y="2041150"/>
                  <a:pt x="4448073" y="2042479"/>
                  <a:pt x="4449030" y="2044087"/>
                </a:cubicBezTo>
                <a:lnTo>
                  <a:pt x="4451871" y="2056904"/>
                </a:lnTo>
                <a:lnTo>
                  <a:pt x="4447130" y="2067489"/>
                </a:lnTo>
                <a:lnTo>
                  <a:pt x="4436946" y="2117719"/>
                </a:lnTo>
                <a:lnTo>
                  <a:pt x="4429615" y="2167300"/>
                </a:lnTo>
                <a:cubicBezTo>
                  <a:pt x="4410921" y="2519411"/>
                  <a:pt x="4377147" y="2876607"/>
                  <a:pt x="4373532" y="3223633"/>
                </a:cubicBezTo>
                <a:cubicBezTo>
                  <a:pt x="4370580" y="3302336"/>
                  <a:pt x="4363697" y="3398578"/>
                  <a:pt x="4360746" y="3477281"/>
                </a:cubicBezTo>
                <a:cubicBezTo>
                  <a:pt x="4367353" y="3471365"/>
                  <a:pt x="4356962" y="3621544"/>
                  <a:pt x="4349661" y="3639984"/>
                </a:cubicBezTo>
                <a:lnTo>
                  <a:pt x="4258900" y="5278921"/>
                </a:lnTo>
                <a:lnTo>
                  <a:pt x="4264198" y="5315626"/>
                </a:lnTo>
                <a:cubicBezTo>
                  <a:pt x="4269986" y="5323538"/>
                  <a:pt x="4266671" y="5327627"/>
                  <a:pt x="4267732" y="5350090"/>
                </a:cubicBezTo>
                <a:cubicBezTo>
                  <a:pt x="4268793" y="5372551"/>
                  <a:pt x="4252068" y="5406222"/>
                  <a:pt x="4270564" y="5450399"/>
                </a:cubicBezTo>
                <a:cubicBezTo>
                  <a:pt x="4270146" y="5457964"/>
                  <a:pt x="4260467" y="5476308"/>
                  <a:pt x="4252007" y="5484804"/>
                </a:cubicBezTo>
                <a:lnTo>
                  <a:pt x="4247355" y="5487504"/>
                </a:lnTo>
                <a:cubicBezTo>
                  <a:pt x="4246203" y="5508319"/>
                  <a:pt x="4248163" y="5526348"/>
                  <a:pt x="4243898" y="5549951"/>
                </a:cubicBezTo>
                <a:lnTo>
                  <a:pt x="0" y="5315524"/>
                </a:lnTo>
                <a:lnTo>
                  <a:pt x="4515" y="5239903"/>
                </a:lnTo>
                <a:lnTo>
                  <a:pt x="8735" y="5233298"/>
                </a:lnTo>
                <a:cubicBezTo>
                  <a:pt x="9265" y="5232196"/>
                  <a:pt x="8913" y="5231467"/>
                  <a:pt x="9004" y="5230552"/>
                </a:cubicBezTo>
                <a:lnTo>
                  <a:pt x="9274" y="5227804"/>
                </a:lnTo>
                <a:cubicBezTo>
                  <a:pt x="9452" y="5225973"/>
                  <a:pt x="9819" y="5223940"/>
                  <a:pt x="9811" y="5222308"/>
                </a:cubicBezTo>
                <a:cubicBezTo>
                  <a:pt x="9755" y="5211840"/>
                  <a:pt x="8673" y="5224803"/>
                  <a:pt x="9496" y="5216405"/>
                </a:cubicBezTo>
                <a:cubicBezTo>
                  <a:pt x="9302" y="5215352"/>
                  <a:pt x="8977" y="5214469"/>
                  <a:pt x="8912" y="5213249"/>
                </a:cubicBezTo>
                <a:cubicBezTo>
                  <a:pt x="8870" y="5212477"/>
                  <a:pt x="9221" y="5211272"/>
                  <a:pt x="9181" y="5210500"/>
                </a:cubicBezTo>
                <a:cubicBezTo>
                  <a:pt x="8800" y="5203355"/>
                  <a:pt x="8248" y="5210896"/>
                  <a:pt x="8865" y="5204597"/>
                </a:cubicBezTo>
                <a:lnTo>
                  <a:pt x="8282" y="5201441"/>
                </a:lnTo>
                <a:cubicBezTo>
                  <a:pt x="6867" y="5193798"/>
                  <a:pt x="6830" y="5198023"/>
                  <a:pt x="7652" y="5189632"/>
                </a:cubicBezTo>
                <a:cubicBezTo>
                  <a:pt x="7457" y="5188581"/>
                  <a:pt x="7134" y="5187696"/>
                  <a:pt x="7068" y="5186477"/>
                </a:cubicBezTo>
                <a:cubicBezTo>
                  <a:pt x="7026" y="5185706"/>
                  <a:pt x="7459" y="5184394"/>
                  <a:pt x="7336" y="5183728"/>
                </a:cubicBezTo>
                <a:cubicBezTo>
                  <a:pt x="7062" y="5182241"/>
                  <a:pt x="4888" y="5182665"/>
                  <a:pt x="5901" y="5180163"/>
                </a:cubicBezTo>
                <a:lnTo>
                  <a:pt x="11313" y="5116566"/>
                </a:lnTo>
                <a:lnTo>
                  <a:pt x="78927" y="3839310"/>
                </a:lnTo>
                <a:lnTo>
                  <a:pt x="303617"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descr="Bague à couple infini avec un accent arc">
            <a:extLst>
              <a:ext uri="{FF2B5EF4-FFF2-40B4-BE49-F238E27FC236}">
                <a16:creationId xmlns:a16="http://schemas.microsoft.com/office/drawing/2014/main" id="{9D505440-AAFD-85B7-D3F4-9B9A6C09AD97}"/>
              </a:ext>
            </a:extLst>
          </p:cNvPr>
          <p:cNvPicPr>
            <a:picLocks noChangeAspect="1"/>
          </p:cNvPicPr>
          <p:nvPr/>
        </p:nvPicPr>
        <p:blipFill rotWithShape="1">
          <a:blip r:embed="rId2"/>
          <a:srcRect t="6930" b="8483"/>
          <a:stretch/>
        </p:blipFill>
        <p:spPr>
          <a:xfrm rot="171272">
            <a:off x="7684579" y="2420606"/>
            <a:ext cx="3582518" cy="2015179"/>
          </a:xfrm>
          <a:prstGeom prst="rect">
            <a:avLst/>
          </a:prstGeom>
        </p:spPr>
      </p:pic>
      <p:grpSp>
        <p:nvGrpSpPr>
          <p:cNvPr id="15" name="Group 14">
            <a:extLst>
              <a:ext uri="{FF2B5EF4-FFF2-40B4-BE49-F238E27FC236}">
                <a16:creationId xmlns:a16="http://schemas.microsoft.com/office/drawing/2014/main" id="{A02066EC-92CE-4F17-AB46-346119D15C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6" name="Group 15">
              <a:extLst>
                <a:ext uri="{FF2B5EF4-FFF2-40B4-BE49-F238E27FC236}">
                  <a16:creationId xmlns:a16="http://schemas.microsoft.com/office/drawing/2014/main" id="{48E4F93A-024D-4896-B535-C700CC6F24E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8" name="Straight Connector 17">
                <a:extLst>
                  <a:ext uri="{FF2B5EF4-FFF2-40B4-BE49-F238E27FC236}">
                    <a16:creationId xmlns:a16="http://schemas.microsoft.com/office/drawing/2014/main" id="{303ABF7D-0FD3-47CF-BF62-C8D9561F03F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656E970-02E8-4F91-8392-EC89484E440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 name="Oval 16">
              <a:extLst>
                <a:ext uri="{FF2B5EF4-FFF2-40B4-BE49-F238E27FC236}">
                  <a16:creationId xmlns:a16="http://schemas.microsoft.com/office/drawing/2014/main" id="{3E8469CB-65C4-40BA-B613-75617EFBD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Freeform: Shape 20">
            <a:extLst>
              <a:ext uri="{FF2B5EF4-FFF2-40B4-BE49-F238E27FC236}">
                <a16:creationId xmlns:a16="http://schemas.microsoft.com/office/drawing/2014/main" id="{5EC04BFF-C178-43B0-9567-EEA423F5C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652714">
            <a:off x="10760953" y="5365243"/>
            <a:ext cx="444795" cy="1868387"/>
          </a:xfrm>
          <a:custGeom>
            <a:avLst/>
            <a:gdLst>
              <a:gd name="connsiteX0" fmla="*/ 0 w 555597"/>
              <a:gd name="connsiteY0" fmla="*/ 83880 h 1999290"/>
              <a:gd name="connsiteX1" fmla="*/ 49282 w 555597"/>
              <a:gd name="connsiteY1" fmla="*/ 71215 h 1999290"/>
              <a:gd name="connsiteX2" fmla="*/ 174397 w 555597"/>
              <a:gd name="connsiteY2" fmla="*/ 45224 h 1999290"/>
              <a:gd name="connsiteX3" fmla="*/ 242049 w 555597"/>
              <a:gd name="connsiteY3" fmla="*/ 54744 h 1999290"/>
              <a:gd name="connsiteX4" fmla="*/ 326503 w 555597"/>
              <a:gd name="connsiteY4" fmla="*/ 39434 h 1999290"/>
              <a:gd name="connsiteX5" fmla="*/ 343350 w 555597"/>
              <a:gd name="connsiteY5" fmla="*/ 40491 h 1999290"/>
              <a:gd name="connsiteX6" fmla="*/ 349790 w 555597"/>
              <a:gd name="connsiteY6" fmla="*/ 52348 h 1999290"/>
              <a:gd name="connsiteX7" fmla="*/ 355722 w 555597"/>
              <a:gd name="connsiteY7" fmla="*/ 54552 h 1999290"/>
              <a:gd name="connsiteX8" fmla="*/ 374741 w 555597"/>
              <a:gd name="connsiteY8" fmla="*/ 39676 h 1999290"/>
              <a:gd name="connsiteX9" fmla="*/ 469664 w 555597"/>
              <a:gd name="connsiteY9" fmla="*/ 48453 h 1999290"/>
              <a:gd name="connsiteX10" fmla="*/ 521607 w 555597"/>
              <a:gd name="connsiteY10" fmla="*/ 10408 h 1999290"/>
              <a:gd name="connsiteX11" fmla="*/ 555597 w 555597"/>
              <a:gd name="connsiteY11" fmla="*/ 0 h 1999290"/>
              <a:gd name="connsiteX12" fmla="*/ 555597 w 555597"/>
              <a:gd name="connsiteY12" fmla="*/ 1995494 h 1999290"/>
              <a:gd name="connsiteX13" fmla="*/ 537215 w 555597"/>
              <a:gd name="connsiteY13" fmla="*/ 1991185 h 1999290"/>
              <a:gd name="connsiteX14" fmla="*/ 479386 w 555597"/>
              <a:gd name="connsiteY14" fmla="*/ 1992931 h 1999290"/>
              <a:gd name="connsiteX15" fmla="*/ 462617 w 555597"/>
              <a:gd name="connsiteY15" fmla="*/ 1999290 h 1999290"/>
              <a:gd name="connsiteX16" fmla="*/ 420522 w 555597"/>
              <a:gd name="connsiteY16" fmla="*/ 1999290 h 1999290"/>
              <a:gd name="connsiteX17" fmla="*/ 382909 w 555597"/>
              <a:gd name="connsiteY17" fmla="*/ 1988738 h 1999290"/>
              <a:gd name="connsiteX18" fmla="*/ 295360 w 555597"/>
              <a:gd name="connsiteY18" fmla="*/ 1977122 h 1999290"/>
              <a:gd name="connsiteX19" fmla="*/ 256969 w 555597"/>
              <a:gd name="connsiteY19" fmla="*/ 1970444 h 1999290"/>
              <a:gd name="connsiteX20" fmla="*/ 227096 w 555597"/>
              <a:gd name="connsiteY20" fmla="*/ 1951548 h 1999290"/>
              <a:gd name="connsiteX21" fmla="*/ 222890 w 555597"/>
              <a:gd name="connsiteY21" fmla="*/ 1935696 h 1999290"/>
              <a:gd name="connsiteX22" fmla="*/ 202274 w 555597"/>
              <a:gd name="connsiteY22" fmla="*/ 1929911 h 1999290"/>
              <a:gd name="connsiteX23" fmla="*/ 197448 w 555597"/>
              <a:gd name="connsiteY23" fmla="*/ 1925621 h 1999290"/>
              <a:gd name="connsiteX24" fmla="*/ 169099 w 555597"/>
              <a:gd name="connsiteY24" fmla="*/ 1903786 h 1999290"/>
              <a:gd name="connsiteX25" fmla="*/ 92344 w 555597"/>
              <a:gd name="connsiteY25" fmla="*/ 1925464 h 1999290"/>
              <a:gd name="connsiteX26" fmla="*/ 11266 w 555597"/>
              <a:gd name="connsiteY26" fmla="*/ 1895947 h 1999290"/>
              <a:gd name="connsiteX27" fmla="*/ 0 w 555597"/>
              <a:gd name="connsiteY27" fmla="*/ 1893933 h 199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55597" h="1999290">
                <a:moveTo>
                  <a:pt x="0" y="83880"/>
                </a:moveTo>
                <a:lnTo>
                  <a:pt x="49282" y="71215"/>
                </a:lnTo>
                <a:cubicBezTo>
                  <a:pt x="91656" y="63184"/>
                  <a:pt x="135655" y="58277"/>
                  <a:pt x="174397" y="45224"/>
                </a:cubicBezTo>
                <a:cubicBezTo>
                  <a:pt x="225837" y="94025"/>
                  <a:pt x="195077" y="47856"/>
                  <a:pt x="242049" y="54744"/>
                </a:cubicBezTo>
                <a:lnTo>
                  <a:pt x="326503" y="39434"/>
                </a:lnTo>
                <a:lnTo>
                  <a:pt x="343350" y="40491"/>
                </a:lnTo>
                <a:lnTo>
                  <a:pt x="349790" y="52348"/>
                </a:lnTo>
                <a:lnTo>
                  <a:pt x="355722" y="54552"/>
                </a:lnTo>
                <a:lnTo>
                  <a:pt x="374741" y="39676"/>
                </a:lnTo>
                <a:cubicBezTo>
                  <a:pt x="402796" y="31662"/>
                  <a:pt x="441033" y="50452"/>
                  <a:pt x="469664" y="48453"/>
                </a:cubicBezTo>
                <a:cubicBezTo>
                  <a:pt x="478380" y="29604"/>
                  <a:pt x="496522" y="19255"/>
                  <a:pt x="521607" y="10408"/>
                </a:cubicBezTo>
                <a:lnTo>
                  <a:pt x="555597" y="0"/>
                </a:lnTo>
                <a:lnTo>
                  <a:pt x="555597" y="1995494"/>
                </a:lnTo>
                <a:lnTo>
                  <a:pt x="537215" y="1991185"/>
                </a:lnTo>
                <a:cubicBezTo>
                  <a:pt x="514565" y="1988101"/>
                  <a:pt x="490837" y="1988688"/>
                  <a:pt x="479386" y="1992931"/>
                </a:cubicBezTo>
                <a:lnTo>
                  <a:pt x="462617" y="1999290"/>
                </a:lnTo>
                <a:lnTo>
                  <a:pt x="420522" y="1999290"/>
                </a:lnTo>
                <a:lnTo>
                  <a:pt x="382909" y="1988738"/>
                </a:lnTo>
                <a:cubicBezTo>
                  <a:pt x="350860" y="1976654"/>
                  <a:pt x="320299" y="1963332"/>
                  <a:pt x="295360" y="1977122"/>
                </a:cubicBezTo>
                <a:cubicBezTo>
                  <a:pt x="281004" y="1978006"/>
                  <a:pt x="268406" y="1975325"/>
                  <a:pt x="256969" y="1970444"/>
                </a:cubicBezTo>
                <a:lnTo>
                  <a:pt x="227096" y="1951548"/>
                </a:lnTo>
                <a:lnTo>
                  <a:pt x="222890" y="1935696"/>
                </a:lnTo>
                <a:lnTo>
                  <a:pt x="202274" y="1929911"/>
                </a:lnTo>
                <a:lnTo>
                  <a:pt x="197448" y="1925621"/>
                </a:lnTo>
                <a:cubicBezTo>
                  <a:pt x="188240" y="1917376"/>
                  <a:pt x="178991" y="1909643"/>
                  <a:pt x="169099" y="1903786"/>
                </a:cubicBezTo>
                <a:cubicBezTo>
                  <a:pt x="158518" y="1969055"/>
                  <a:pt x="83191" y="1864739"/>
                  <a:pt x="92344" y="1925464"/>
                </a:cubicBezTo>
                <a:cubicBezTo>
                  <a:pt x="36140" y="1904645"/>
                  <a:pt x="59596" y="1967908"/>
                  <a:pt x="11266" y="1895947"/>
                </a:cubicBezTo>
                <a:lnTo>
                  <a:pt x="0" y="1893933"/>
                </a:lnTo>
                <a:close/>
              </a:path>
            </a:pathLst>
          </a:custGeom>
          <a:blipFill dpi="0" rotWithShape="1">
            <a:blip r:embed="rId3">
              <a:alphaModFix amt="84000"/>
            </a:blip>
            <a:srcRect/>
            <a:tile tx="0" ty="0" sx="100000" sy="100000" flip="none" algn="tl"/>
          </a:blipFill>
          <a:ln>
            <a:noFill/>
          </a:ln>
          <a:effectLst>
            <a:outerShdw blurRad="63500" dist="127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36101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7E2309-0C88-3F37-0E9A-1EA054C2D33E}"/>
              </a:ext>
            </a:extLst>
          </p:cNvPr>
          <p:cNvSpPr>
            <a:spLocks noGrp="1"/>
          </p:cNvSpPr>
          <p:nvPr>
            <p:ph type="title"/>
          </p:nvPr>
        </p:nvSpPr>
        <p:spPr/>
        <p:txBody>
          <a:bodyPr/>
          <a:lstStyle/>
          <a:p>
            <a:r>
              <a:rPr lang="fr-FR" dirty="0"/>
              <a:t>L’objectif de la recherche</a:t>
            </a:r>
          </a:p>
        </p:txBody>
      </p:sp>
      <p:graphicFrame>
        <p:nvGraphicFramePr>
          <p:cNvPr id="5" name="Segnaposto contenuto 2">
            <a:extLst>
              <a:ext uri="{FF2B5EF4-FFF2-40B4-BE49-F238E27FC236}">
                <a16:creationId xmlns:a16="http://schemas.microsoft.com/office/drawing/2014/main" id="{51FF3AEF-2793-99B8-9FA4-0F80826CFEAE}"/>
              </a:ext>
            </a:extLst>
          </p:cNvPr>
          <p:cNvGraphicFramePr>
            <a:graphicFrameLocks noGrp="1"/>
          </p:cNvGraphicFramePr>
          <p:nvPr>
            <p:ph idx="1"/>
            <p:extLst>
              <p:ext uri="{D42A27DB-BD31-4B8C-83A1-F6EECF244321}">
                <p14:modId xmlns:p14="http://schemas.microsoft.com/office/powerpoint/2010/main" val="1152650415"/>
              </p:ext>
            </p:extLst>
          </p:nvPr>
        </p:nvGraphicFramePr>
        <p:xfrm>
          <a:off x="1219200" y="2318032"/>
          <a:ext cx="9493250" cy="38541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1241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8388E5-7C49-49BF-B90A-CDE7D6A6D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F4420A2-5E7E-5E99-AA5B-E4256186FC1B}"/>
              </a:ext>
            </a:extLst>
          </p:cNvPr>
          <p:cNvSpPr>
            <a:spLocks noGrp="1"/>
          </p:cNvSpPr>
          <p:nvPr>
            <p:ph type="title"/>
          </p:nvPr>
        </p:nvSpPr>
        <p:spPr>
          <a:xfrm>
            <a:off x="6096000" y="685800"/>
            <a:ext cx="5126816" cy="1905000"/>
          </a:xfrm>
        </p:spPr>
        <p:txBody>
          <a:bodyPr anchor="b">
            <a:normAutofit/>
          </a:bodyPr>
          <a:lstStyle/>
          <a:p>
            <a:r>
              <a:rPr lang="fr-FR" dirty="0"/>
              <a:t>Les endroits de la recherche</a:t>
            </a:r>
          </a:p>
        </p:txBody>
      </p:sp>
      <p:sp>
        <p:nvSpPr>
          <p:cNvPr id="13" name="Freeform: Shape 12">
            <a:extLst>
              <a:ext uri="{FF2B5EF4-FFF2-40B4-BE49-F238E27FC236}">
                <a16:creationId xmlns:a16="http://schemas.microsoft.com/office/drawing/2014/main" id="{61CF1429-F104-494D-9AC3-9CBB601ED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51018">
            <a:off x="520205" y="282549"/>
            <a:ext cx="4804791" cy="5996172"/>
          </a:xfrm>
          <a:custGeom>
            <a:avLst/>
            <a:gdLst>
              <a:gd name="connsiteX0" fmla="*/ 4431251 w 5224396"/>
              <a:gd name="connsiteY0" fmla="*/ 0 h 6519822"/>
              <a:gd name="connsiteX1" fmla="*/ 4540700 w 5224396"/>
              <a:gd name="connsiteY1" fmla="*/ 1003920 h 6519822"/>
              <a:gd name="connsiteX2" fmla="*/ 5224396 w 5224396"/>
              <a:gd name="connsiteY2" fmla="*/ 1003920 h 6519822"/>
              <a:gd name="connsiteX3" fmla="*/ 5224396 w 5224396"/>
              <a:gd name="connsiteY3" fmla="*/ 6519822 h 6519822"/>
              <a:gd name="connsiteX4" fmla="*/ 766889 w 5224396"/>
              <a:gd name="connsiteY4" fmla="*/ 6519822 h 6519822"/>
              <a:gd name="connsiteX5" fmla="*/ 766889 w 5224396"/>
              <a:gd name="connsiteY5" fmla="*/ 5948076 h 6519822"/>
              <a:gd name="connsiteX6" fmla="*/ 597805 w 5224396"/>
              <a:gd name="connsiteY6" fmla="*/ 5966510 h 6519822"/>
              <a:gd name="connsiteX7" fmla="*/ 0 w 5224396"/>
              <a:gd name="connsiteY7" fmla="*/ 483098 h 651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24396" h="6519822">
                <a:moveTo>
                  <a:pt x="4431251" y="0"/>
                </a:moveTo>
                <a:lnTo>
                  <a:pt x="4540700" y="1003920"/>
                </a:lnTo>
                <a:lnTo>
                  <a:pt x="5224396" y="1003920"/>
                </a:lnTo>
                <a:lnTo>
                  <a:pt x="5224396" y="6519822"/>
                </a:lnTo>
                <a:lnTo>
                  <a:pt x="766889" y="6519822"/>
                </a:lnTo>
                <a:lnTo>
                  <a:pt x="766889" y="5948076"/>
                </a:lnTo>
                <a:lnTo>
                  <a:pt x="597805" y="5966510"/>
                </a:lnTo>
                <a:lnTo>
                  <a:pt x="0" y="483098"/>
                </a:lnTo>
                <a:close/>
              </a:path>
            </a:pathLst>
          </a:custGeom>
          <a:solidFill>
            <a:schemeClr val="tx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7F6A1761-21AB-4DE0-A28E-3776B0EE6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58242">
            <a:off x="797331" y="484048"/>
            <a:ext cx="4559211" cy="5812845"/>
          </a:xfrm>
          <a:custGeom>
            <a:avLst/>
            <a:gdLst>
              <a:gd name="connsiteX0" fmla="*/ 4188629 w 4957370"/>
              <a:gd name="connsiteY0" fmla="*/ 0 h 6320484"/>
              <a:gd name="connsiteX1" fmla="*/ 4218585 w 4957370"/>
              <a:gd name="connsiteY1" fmla="*/ 18617 h 6320484"/>
              <a:gd name="connsiteX2" fmla="*/ 4220262 w 4957370"/>
              <a:gd name="connsiteY2" fmla="*/ 50299 h 6320484"/>
              <a:gd name="connsiteX3" fmla="*/ 4223340 w 4957370"/>
              <a:gd name="connsiteY3" fmla="*/ 51687 h 6320484"/>
              <a:gd name="connsiteX4" fmla="*/ 4243015 w 4957370"/>
              <a:gd name="connsiteY4" fmla="*/ 81229 h 6320484"/>
              <a:gd name="connsiteX5" fmla="*/ 4227211 w 4957370"/>
              <a:gd name="connsiteY5" fmla="*/ 140805 h 6320484"/>
              <a:gd name="connsiteX6" fmla="*/ 4226312 w 4957370"/>
              <a:gd name="connsiteY6" fmla="*/ 164608 h 6320484"/>
              <a:gd name="connsiteX7" fmla="*/ 4231135 w 4957370"/>
              <a:gd name="connsiteY7" fmla="*/ 255748 h 6320484"/>
              <a:gd name="connsiteX8" fmla="*/ 4235510 w 4957370"/>
              <a:gd name="connsiteY8" fmla="*/ 301854 h 6320484"/>
              <a:gd name="connsiteX9" fmla="*/ 4235520 w 4957370"/>
              <a:gd name="connsiteY9" fmla="*/ 330419 h 6320484"/>
              <a:gd name="connsiteX10" fmla="*/ 4235310 w 4957370"/>
              <a:gd name="connsiteY10" fmla="*/ 334637 h 6320484"/>
              <a:gd name="connsiteX11" fmla="*/ 4247536 w 4957370"/>
              <a:gd name="connsiteY11" fmla="*/ 565646 h 6320484"/>
              <a:gd name="connsiteX12" fmla="*/ 4249754 w 4957370"/>
              <a:gd name="connsiteY12" fmla="*/ 570256 h 6320484"/>
              <a:gd name="connsiteX13" fmla="*/ 4250202 w 4957370"/>
              <a:gd name="connsiteY13" fmla="*/ 594123 h 6320484"/>
              <a:gd name="connsiteX14" fmla="*/ 4249459 w 4957370"/>
              <a:gd name="connsiteY14" fmla="*/ 602017 h 6320484"/>
              <a:gd name="connsiteX15" fmla="*/ 4255354 w 4957370"/>
              <a:gd name="connsiteY15" fmla="*/ 713404 h 6320484"/>
              <a:gd name="connsiteX16" fmla="*/ 4257508 w 4957370"/>
              <a:gd name="connsiteY16" fmla="*/ 714073 h 6320484"/>
              <a:gd name="connsiteX17" fmla="*/ 4265497 w 4957370"/>
              <a:gd name="connsiteY17" fmla="*/ 749513 h 6320484"/>
              <a:gd name="connsiteX18" fmla="*/ 4271401 w 4957370"/>
              <a:gd name="connsiteY18" fmla="*/ 847749 h 6320484"/>
              <a:gd name="connsiteX19" fmla="*/ 4277600 w 4957370"/>
              <a:gd name="connsiteY19" fmla="*/ 905577 h 6320484"/>
              <a:gd name="connsiteX20" fmla="*/ 4284143 w 4957370"/>
              <a:gd name="connsiteY20" fmla="*/ 926055 h 6320484"/>
              <a:gd name="connsiteX21" fmla="*/ 4290465 w 4957370"/>
              <a:gd name="connsiteY21" fmla="*/ 955655 h 6320484"/>
              <a:gd name="connsiteX22" fmla="*/ 4293246 w 4957370"/>
              <a:gd name="connsiteY22" fmla="*/ 982888 h 6320484"/>
              <a:gd name="connsiteX23" fmla="*/ 4298563 w 4957370"/>
              <a:gd name="connsiteY23" fmla="*/ 993803 h 6320484"/>
              <a:gd name="connsiteX24" fmla="*/ 4540105 w 4957370"/>
              <a:gd name="connsiteY24" fmla="*/ 1009893 h 6320484"/>
              <a:gd name="connsiteX25" fmla="*/ 4911733 w 4957370"/>
              <a:gd name="connsiteY25" fmla="*/ 1030269 h 6320484"/>
              <a:gd name="connsiteX26" fmla="*/ 4939495 w 4957370"/>
              <a:gd name="connsiteY26" fmla="*/ 1052023 h 6320484"/>
              <a:gd name="connsiteX27" fmla="*/ 4937728 w 4957370"/>
              <a:gd name="connsiteY27" fmla="*/ 1083700 h 6320484"/>
              <a:gd name="connsiteX28" fmla="*/ 4940638 w 4957370"/>
              <a:gd name="connsiteY28" fmla="*/ 1085413 h 6320484"/>
              <a:gd name="connsiteX29" fmla="*/ 4956995 w 4957370"/>
              <a:gd name="connsiteY29" fmla="*/ 1116915 h 6320484"/>
              <a:gd name="connsiteX30" fmla="*/ 4934827 w 4957370"/>
              <a:gd name="connsiteY30" fmla="*/ 1174426 h 6320484"/>
              <a:gd name="connsiteX31" fmla="*/ 4931354 w 4957370"/>
              <a:gd name="connsiteY31" fmla="*/ 1197992 h 6320484"/>
              <a:gd name="connsiteX32" fmla="*/ 4926270 w 4957370"/>
              <a:gd name="connsiteY32" fmla="*/ 1289117 h 6320484"/>
              <a:gd name="connsiteX33" fmla="*/ 4925623 w 4957370"/>
              <a:gd name="connsiteY33" fmla="*/ 1335426 h 6320484"/>
              <a:gd name="connsiteX34" fmla="*/ 4922537 w 4957370"/>
              <a:gd name="connsiteY34" fmla="*/ 1363823 h 6320484"/>
              <a:gd name="connsiteX35" fmla="*/ 4921871 w 4957370"/>
              <a:gd name="connsiteY35" fmla="*/ 1367995 h 6320484"/>
              <a:gd name="connsiteX36" fmla="*/ 4908988 w 4957370"/>
              <a:gd name="connsiteY36" fmla="*/ 1598968 h 6320484"/>
              <a:gd name="connsiteX37" fmla="*/ 4910694 w 4957370"/>
              <a:gd name="connsiteY37" fmla="*/ 1603791 h 6320484"/>
              <a:gd name="connsiteX38" fmla="*/ 4908552 w 4957370"/>
              <a:gd name="connsiteY38" fmla="*/ 1627566 h 6320484"/>
              <a:gd name="connsiteX39" fmla="*/ 4906959 w 4957370"/>
              <a:gd name="connsiteY39" fmla="*/ 1635333 h 6320484"/>
              <a:gd name="connsiteX40" fmla="*/ 4900747 w 4957370"/>
              <a:gd name="connsiteY40" fmla="*/ 1746703 h 6320484"/>
              <a:gd name="connsiteX41" fmla="*/ 4902815 w 4957370"/>
              <a:gd name="connsiteY41" fmla="*/ 1747601 h 6320484"/>
              <a:gd name="connsiteX42" fmla="*/ 4906917 w 4957370"/>
              <a:gd name="connsiteY42" fmla="*/ 1783698 h 6320484"/>
              <a:gd name="connsiteX43" fmla="*/ 4902139 w 4957370"/>
              <a:gd name="connsiteY43" fmla="*/ 1881995 h 6320484"/>
              <a:gd name="connsiteX44" fmla="*/ 4902035 w 4957370"/>
              <a:gd name="connsiteY44" fmla="*/ 1940154 h 6320484"/>
              <a:gd name="connsiteX45" fmla="*/ 4906319 w 4957370"/>
              <a:gd name="connsiteY45" fmla="*/ 1961221 h 6320484"/>
              <a:gd name="connsiteX46" fmla="*/ 4909396 w 4957370"/>
              <a:gd name="connsiteY46" fmla="*/ 1991332 h 6320484"/>
              <a:gd name="connsiteX47" fmla="*/ 4918176 w 4957370"/>
              <a:gd name="connsiteY47" fmla="*/ 2043680 h 6320484"/>
              <a:gd name="connsiteX48" fmla="*/ 4920444 w 4957370"/>
              <a:gd name="connsiteY48" fmla="*/ 2093780 h 6320484"/>
              <a:gd name="connsiteX49" fmla="*/ 4919568 w 4957370"/>
              <a:gd name="connsiteY49" fmla="*/ 2127331 h 6320484"/>
              <a:gd name="connsiteX50" fmla="*/ 4919107 w 4957370"/>
              <a:gd name="connsiteY50" fmla="*/ 2132180 h 6320484"/>
              <a:gd name="connsiteX51" fmla="*/ 4910026 w 4957370"/>
              <a:gd name="connsiteY51" fmla="*/ 2171984 h 6320484"/>
              <a:gd name="connsiteX52" fmla="*/ 4913276 w 4957370"/>
              <a:gd name="connsiteY52" fmla="*/ 2175920 h 6320484"/>
              <a:gd name="connsiteX53" fmla="*/ 4916106 w 4957370"/>
              <a:gd name="connsiteY53" fmla="*/ 2188707 h 6320484"/>
              <a:gd name="connsiteX54" fmla="*/ 4911385 w 4957370"/>
              <a:gd name="connsiteY54" fmla="*/ 2199268 h 6320484"/>
              <a:gd name="connsiteX55" fmla="*/ 4901244 w 4957370"/>
              <a:gd name="connsiteY55" fmla="*/ 2249378 h 6320484"/>
              <a:gd name="connsiteX56" fmla="*/ 4890393 w 4957370"/>
              <a:gd name="connsiteY56" fmla="*/ 2322907 h 6320484"/>
              <a:gd name="connsiteX57" fmla="*/ 4885532 w 4957370"/>
              <a:gd name="connsiteY57" fmla="*/ 2333841 h 6320484"/>
              <a:gd name="connsiteX58" fmla="*/ 4871165 w 4957370"/>
              <a:gd name="connsiteY58" fmla="*/ 2405746 h 6320484"/>
              <a:gd name="connsiteX59" fmla="*/ 4867465 w 4957370"/>
              <a:gd name="connsiteY59" fmla="*/ 2443689 h 6320484"/>
              <a:gd name="connsiteX60" fmla="*/ 4871110 w 4957370"/>
              <a:gd name="connsiteY60" fmla="*/ 2448134 h 6320484"/>
              <a:gd name="connsiteX61" fmla="*/ 4869467 w 4957370"/>
              <a:gd name="connsiteY61" fmla="*/ 2459306 h 6320484"/>
              <a:gd name="connsiteX62" fmla="*/ 4869877 w 4957370"/>
              <a:gd name="connsiteY62" fmla="*/ 2462358 h 6320484"/>
              <a:gd name="connsiteX63" fmla="*/ 4871382 w 4957370"/>
              <a:gd name="connsiteY63" fmla="*/ 2479770 h 6320484"/>
              <a:gd name="connsiteX64" fmla="*/ 4859960 w 4957370"/>
              <a:gd name="connsiteY64" fmla="*/ 2514583 h 6320484"/>
              <a:gd name="connsiteX65" fmla="*/ 4857909 w 4957370"/>
              <a:gd name="connsiteY65" fmla="*/ 2514709 h 6320484"/>
              <a:gd name="connsiteX66" fmla="*/ 4849446 w 4957370"/>
              <a:gd name="connsiteY66" fmla="*/ 2666439 h 6320484"/>
              <a:gd name="connsiteX67" fmla="*/ 4858101 w 4957370"/>
              <a:gd name="connsiteY67" fmla="*/ 2690544 h 6320484"/>
              <a:gd name="connsiteX68" fmla="*/ 4860369 w 4957370"/>
              <a:gd name="connsiteY68" fmla="*/ 2740646 h 6320484"/>
              <a:gd name="connsiteX69" fmla="*/ 4859492 w 4957370"/>
              <a:gd name="connsiteY69" fmla="*/ 2774197 h 6320484"/>
              <a:gd name="connsiteX70" fmla="*/ 4859032 w 4957370"/>
              <a:gd name="connsiteY70" fmla="*/ 2779045 h 6320484"/>
              <a:gd name="connsiteX71" fmla="*/ 4849950 w 4957370"/>
              <a:gd name="connsiteY71" fmla="*/ 2818850 h 6320484"/>
              <a:gd name="connsiteX72" fmla="*/ 4853201 w 4957370"/>
              <a:gd name="connsiteY72" fmla="*/ 2822786 h 6320484"/>
              <a:gd name="connsiteX73" fmla="*/ 4856030 w 4957370"/>
              <a:gd name="connsiteY73" fmla="*/ 2835573 h 6320484"/>
              <a:gd name="connsiteX74" fmla="*/ 4851309 w 4957370"/>
              <a:gd name="connsiteY74" fmla="*/ 2846133 h 6320484"/>
              <a:gd name="connsiteX75" fmla="*/ 4841168 w 4957370"/>
              <a:gd name="connsiteY75" fmla="*/ 2896246 h 6320484"/>
              <a:gd name="connsiteX76" fmla="*/ 4833868 w 4957370"/>
              <a:gd name="connsiteY76" fmla="*/ 2945711 h 6320484"/>
              <a:gd name="connsiteX77" fmla="*/ 4778020 w 4957370"/>
              <a:gd name="connsiteY77" fmla="*/ 3999577 h 6320484"/>
              <a:gd name="connsiteX78" fmla="*/ 4765288 w 4957370"/>
              <a:gd name="connsiteY78" fmla="*/ 4252632 h 6320484"/>
              <a:gd name="connsiteX79" fmla="*/ 4754250 w 4957370"/>
              <a:gd name="connsiteY79" fmla="*/ 4414955 h 6320484"/>
              <a:gd name="connsiteX80" fmla="*/ 4663870 w 4957370"/>
              <a:gd name="connsiteY80" fmla="*/ 6050064 h 6320484"/>
              <a:gd name="connsiteX81" fmla="*/ 4669145 w 4957370"/>
              <a:gd name="connsiteY81" fmla="*/ 6086684 h 6320484"/>
              <a:gd name="connsiteX82" fmla="*/ 4672665 w 4957370"/>
              <a:gd name="connsiteY82" fmla="*/ 6121067 h 6320484"/>
              <a:gd name="connsiteX83" fmla="*/ 4675485 w 4957370"/>
              <a:gd name="connsiteY83" fmla="*/ 6221142 h 6320484"/>
              <a:gd name="connsiteX84" fmla="*/ 4657006 w 4957370"/>
              <a:gd name="connsiteY84" fmla="*/ 6255466 h 6320484"/>
              <a:gd name="connsiteX85" fmla="*/ 4652373 w 4957370"/>
              <a:gd name="connsiteY85" fmla="*/ 6258160 h 6320484"/>
              <a:gd name="connsiteX86" fmla="*/ 4648931 w 4957370"/>
              <a:gd name="connsiteY86" fmla="*/ 6320461 h 6320484"/>
              <a:gd name="connsiteX87" fmla="*/ 732080 w 4957370"/>
              <a:gd name="connsiteY87" fmla="*/ 6068362 h 6320484"/>
              <a:gd name="connsiteX88" fmla="*/ 423039 w 4957370"/>
              <a:gd name="connsiteY88" fmla="*/ 6051307 h 6320484"/>
              <a:gd name="connsiteX89" fmla="*/ 427345 w 4957370"/>
              <a:gd name="connsiteY89" fmla="*/ 6011137 h 6320484"/>
              <a:gd name="connsiteX90" fmla="*/ 431547 w 4957370"/>
              <a:gd name="connsiteY90" fmla="*/ 6004548 h 6320484"/>
              <a:gd name="connsiteX91" fmla="*/ 431815 w 4957370"/>
              <a:gd name="connsiteY91" fmla="*/ 6001808 h 6320484"/>
              <a:gd name="connsiteX92" fmla="*/ 432084 w 4957370"/>
              <a:gd name="connsiteY92" fmla="*/ 5999067 h 6320484"/>
              <a:gd name="connsiteX93" fmla="*/ 432619 w 4957370"/>
              <a:gd name="connsiteY93" fmla="*/ 5993584 h 6320484"/>
              <a:gd name="connsiteX94" fmla="*/ 432305 w 4957370"/>
              <a:gd name="connsiteY94" fmla="*/ 5987694 h 6320484"/>
              <a:gd name="connsiteX95" fmla="*/ 431724 w 4957370"/>
              <a:gd name="connsiteY95" fmla="*/ 5984546 h 6320484"/>
              <a:gd name="connsiteX96" fmla="*/ 431991 w 4957370"/>
              <a:gd name="connsiteY96" fmla="*/ 5981803 h 6320484"/>
              <a:gd name="connsiteX97" fmla="*/ 431677 w 4957370"/>
              <a:gd name="connsiteY97" fmla="*/ 5975914 h 6320484"/>
              <a:gd name="connsiteX98" fmla="*/ 431096 w 4957370"/>
              <a:gd name="connsiteY98" fmla="*/ 5972765 h 6320484"/>
              <a:gd name="connsiteX99" fmla="*/ 430469 w 4957370"/>
              <a:gd name="connsiteY99" fmla="*/ 5960984 h 6320484"/>
              <a:gd name="connsiteX100" fmla="*/ 429887 w 4957370"/>
              <a:gd name="connsiteY100" fmla="*/ 5957836 h 6320484"/>
              <a:gd name="connsiteX101" fmla="*/ 430154 w 4957370"/>
              <a:gd name="connsiteY101" fmla="*/ 5955094 h 6320484"/>
              <a:gd name="connsiteX102" fmla="*/ 428725 w 4957370"/>
              <a:gd name="connsiteY102" fmla="*/ 5951537 h 6320484"/>
              <a:gd name="connsiteX103" fmla="*/ 434114 w 4957370"/>
              <a:gd name="connsiteY103" fmla="*/ 5888089 h 6320484"/>
              <a:gd name="connsiteX104" fmla="*/ 456311 w 4957370"/>
              <a:gd name="connsiteY104" fmla="*/ 5468000 h 6320484"/>
              <a:gd name="connsiteX105" fmla="*/ 270548 w 4957370"/>
              <a:gd name="connsiteY105" fmla="*/ 5477940 h 6320484"/>
              <a:gd name="connsiteX106" fmla="*/ 270475 w 4957370"/>
              <a:gd name="connsiteY106" fmla="*/ 5437540 h 6320484"/>
              <a:gd name="connsiteX107" fmla="*/ 273938 w 4957370"/>
              <a:gd name="connsiteY107" fmla="*/ 5430534 h 6320484"/>
              <a:gd name="connsiteX108" fmla="*/ 273907 w 4957370"/>
              <a:gd name="connsiteY108" fmla="*/ 5427782 h 6320484"/>
              <a:gd name="connsiteX109" fmla="*/ 273878 w 4957370"/>
              <a:gd name="connsiteY109" fmla="*/ 5425027 h 6320484"/>
              <a:gd name="connsiteX110" fmla="*/ 273815 w 4957370"/>
              <a:gd name="connsiteY110" fmla="*/ 5419519 h 6320484"/>
              <a:gd name="connsiteX111" fmla="*/ 272865 w 4957370"/>
              <a:gd name="connsiteY111" fmla="*/ 5413698 h 6320484"/>
              <a:gd name="connsiteX112" fmla="*/ 271945 w 4957370"/>
              <a:gd name="connsiteY112" fmla="*/ 5410631 h 6320484"/>
              <a:gd name="connsiteX113" fmla="*/ 271914 w 4957370"/>
              <a:gd name="connsiteY113" fmla="*/ 5407876 h 6320484"/>
              <a:gd name="connsiteX114" fmla="*/ 270963 w 4957370"/>
              <a:gd name="connsiteY114" fmla="*/ 5402055 h 6320484"/>
              <a:gd name="connsiteX115" fmla="*/ 270045 w 4957370"/>
              <a:gd name="connsiteY115" fmla="*/ 5398988 h 6320484"/>
              <a:gd name="connsiteX116" fmla="*/ 268144 w 4957370"/>
              <a:gd name="connsiteY116" fmla="*/ 5387344 h 6320484"/>
              <a:gd name="connsiteX117" fmla="*/ 267225 w 4957370"/>
              <a:gd name="connsiteY117" fmla="*/ 5384278 h 6320484"/>
              <a:gd name="connsiteX118" fmla="*/ 267193 w 4957370"/>
              <a:gd name="connsiteY118" fmla="*/ 5381523 h 6320484"/>
              <a:gd name="connsiteX119" fmla="*/ 265387 w 4957370"/>
              <a:gd name="connsiteY119" fmla="*/ 5378142 h 6320484"/>
              <a:gd name="connsiteX120" fmla="*/ 263868 w 4957370"/>
              <a:gd name="connsiteY120" fmla="*/ 5314483 h 6320484"/>
              <a:gd name="connsiteX121" fmla="*/ 192698 w 4957370"/>
              <a:gd name="connsiteY121" fmla="*/ 4040419 h 6320484"/>
              <a:gd name="connsiteX122" fmla="*/ 0 w 4957370"/>
              <a:gd name="connsiteY122" fmla="*/ 208389 h 6320484"/>
              <a:gd name="connsiteX123" fmla="*/ 2990554 w 4957370"/>
              <a:gd name="connsiteY123" fmla="*/ 54813 h 6320484"/>
              <a:gd name="connsiteX124" fmla="*/ 3816982 w 4957370"/>
              <a:gd name="connsiteY124" fmla="*/ 20020 h 632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4957370" h="6320484">
                <a:moveTo>
                  <a:pt x="4188629" y="0"/>
                </a:moveTo>
                <a:lnTo>
                  <a:pt x="4218585" y="18617"/>
                </a:lnTo>
                <a:cubicBezTo>
                  <a:pt x="4219145" y="29178"/>
                  <a:pt x="4219703" y="39738"/>
                  <a:pt x="4220262" y="50299"/>
                </a:cubicBezTo>
                <a:lnTo>
                  <a:pt x="4223340" y="51687"/>
                </a:lnTo>
                <a:cubicBezTo>
                  <a:pt x="4233026" y="52344"/>
                  <a:pt x="4240723" y="38431"/>
                  <a:pt x="4243015" y="81229"/>
                </a:cubicBezTo>
                <a:cubicBezTo>
                  <a:pt x="4234697" y="102698"/>
                  <a:pt x="4229805" y="122275"/>
                  <a:pt x="4227211" y="140805"/>
                </a:cubicBezTo>
                <a:lnTo>
                  <a:pt x="4226312" y="164608"/>
                </a:lnTo>
                <a:lnTo>
                  <a:pt x="4231135" y="255748"/>
                </a:lnTo>
                <a:cubicBezTo>
                  <a:pt x="4232593" y="271116"/>
                  <a:pt x="4234052" y="286485"/>
                  <a:pt x="4235510" y="301854"/>
                </a:cubicBezTo>
                <a:cubicBezTo>
                  <a:pt x="4235774" y="306768"/>
                  <a:pt x="4235830" y="317328"/>
                  <a:pt x="4235520" y="330419"/>
                </a:cubicBezTo>
                <a:lnTo>
                  <a:pt x="4235310" y="334637"/>
                </a:lnTo>
                <a:lnTo>
                  <a:pt x="4247536" y="565646"/>
                </a:lnTo>
                <a:lnTo>
                  <a:pt x="4249754" y="570256"/>
                </a:lnTo>
                <a:cubicBezTo>
                  <a:pt x="4251067" y="577685"/>
                  <a:pt x="4250868" y="585797"/>
                  <a:pt x="4250202" y="594123"/>
                </a:cubicBezTo>
                <a:lnTo>
                  <a:pt x="4249459" y="602017"/>
                </a:lnTo>
                <a:lnTo>
                  <a:pt x="4255354" y="713404"/>
                </a:lnTo>
                <a:lnTo>
                  <a:pt x="4257508" y="714073"/>
                </a:lnTo>
                <a:cubicBezTo>
                  <a:pt x="4259622" y="720223"/>
                  <a:pt x="4263181" y="727234"/>
                  <a:pt x="4265497" y="749513"/>
                </a:cubicBezTo>
                <a:cubicBezTo>
                  <a:pt x="4257720" y="777760"/>
                  <a:pt x="4282009" y="812594"/>
                  <a:pt x="4271401" y="847749"/>
                </a:cubicBezTo>
                <a:cubicBezTo>
                  <a:pt x="4269058" y="860507"/>
                  <a:pt x="4271354" y="898948"/>
                  <a:pt x="4277600" y="905577"/>
                </a:cubicBezTo>
                <a:cubicBezTo>
                  <a:pt x="4279276" y="913460"/>
                  <a:pt x="4277660" y="923050"/>
                  <a:pt x="4284143" y="926055"/>
                </a:cubicBezTo>
                <a:cubicBezTo>
                  <a:pt x="4292030" y="931337"/>
                  <a:pt x="4281721" y="960641"/>
                  <a:pt x="4290465" y="955655"/>
                </a:cubicBezTo>
                <a:cubicBezTo>
                  <a:pt x="4286952" y="966045"/>
                  <a:pt x="4289362" y="974748"/>
                  <a:pt x="4293246" y="982888"/>
                </a:cubicBezTo>
                <a:lnTo>
                  <a:pt x="4298563" y="993803"/>
                </a:lnTo>
                <a:lnTo>
                  <a:pt x="4540105" y="1009893"/>
                </a:lnTo>
                <a:lnTo>
                  <a:pt x="4911733" y="1030269"/>
                </a:lnTo>
                <a:lnTo>
                  <a:pt x="4939495" y="1052023"/>
                </a:lnTo>
                <a:cubicBezTo>
                  <a:pt x="4938906" y="1062583"/>
                  <a:pt x="4938317" y="1073141"/>
                  <a:pt x="4937728" y="1083700"/>
                </a:cubicBezTo>
                <a:lnTo>
                  <a:pt x="4940638" y="1085413"/>
                </a:lnTo>
                <a:cubicBezTo>
                  <a:pt x="4950195" y="1087116"/>
                  <a:pt x="4959355" y="1074120"/>
                  <a:pt x="4956995" y="1116915"/>
                </a:cubicBezTo>
                <a:cubicBezTo>
                  <a:pt x="4946399" y="1137355"/>
                  <a:pt x="4939414" y="1156286"/>
                  <a:pt x="4934827" y="1174426"/>
                </a:cubicBezTo>
                <a:lnTo>
                  <a:pt x="4931354" y="1197992"/>
                </a:lnTo>
                <a:lnTo>
                  <a:pt x="4926270" y="1289117"/>
                </a:lnTo>
                <a:cubicBezTo>
                  <a:pt x="4926054" y="1304553"/>
                  <a:pt x="4925839" y="1319990"/>
                  <a:pt x="4925623" y="1335426"/>
                </a:cubicBezTo>
                <a:cubicBezTo>
                  <a:pt x="4925353" y="1340339"/>
                  <a:pt x="4924264" y="1350844"/>
                  <a:pt x="4922537" y="1363823"/>
                </a:cubicBezTo>
                <a:lnTo>
                  <a:pt x="4921871" y="1367995"/>
                </a:lnTo>
                <a:lnTo>
                  <a:pt x="4908988" y="1598968"/>
                </a:lnTo>
                <a:lnTo>
                  <a:pt x="4910694" y="1603791"/>
                </a:lnTo>
                <a:cubicBezTo>
                  <a:pt x="4911194" y="1611318"/>
                  <a:pt x="4910117" y="1619361"/>
                  <a:pt x="4908552" y="1627566"/>
                </a:cubicBezTo>
                <a:lnTo>
                  <a:pt x="4906959" y="1635333"/>
                </a:lnTo>
                <a:lnTo>
                  <a:pt x="4900747" y="1746703"/>
                </a:lnTo>
                <a:lnTo>
                  <a:pt x="4902815" y="1747601"/>
                </a:lnTo>
                <a:cubicBezTo>
                  <a:pt x="4904250" y="1753944"/>
                  <a:pt x="4907029" y="1761300"/>
                  <a:pt x="4906917" y="1783698"/>
                </a:cubicBezTo>
                <a:cubicBezTo>
                  <a:pt x="4896124" y="1810936"/>
                  <a:pt x="4916495" y="1848198"/>
                  <a:pt x="4902139" y="1881995"/>
                </a:cubicBezTo>
                <a:cubicBezTo>
                  <a:pt x="4898428" y="1894424"/>
                  <a:pt x="4896544" y="1932888"/>
                  <a:pt x="4902035" y="1940154"/>
                </a:cubicBezTo>
                <a:cubicBezTo>
                  <a:pt x="4902846" y="1948172"/>
                  <a:pt x="4900200" y="1957532"/>
                  <a:pt x="4906319" y="1961221"/>
                </a:cubicBezTo>
                <a:cubicBezTo>
                  <a:pt x="4913588" y="1967327"/>
                  <a:pt x="4900163" y="1995341"/>
                  <a:pt x="4909396" y="1991332"/>
                </a:cubicBezTo>
                <a:cubicBezTo>
                  <a:pt x="4900159" y="2011227"/>
                  <a:pt x="4915207" y="2026986"/>
                  <a:pt x="4918176" y="2043680"/>
                </a:cubicBezTo>
                <a:lnTo>
                  <a:pt x="4920444" y="2093780"/>
                </a:lnTo>
                <a:cubicBezTo>
                  <a:pt x="4920152" y="2104963"/>
                  <a:pt x="4919859" y="2116147"/>
                  <a:pt x="4919568" y="2127331"/>
                </a:cubicBezTo>
                <a:cubicBezTo>
                  <a:pt x="4919414" y="2128947"/>
                  <a:pt x="4919260" y="2130563"/>
                  <a:pt x="4919107" y="2132180"/>
                </a:cubicBezTo>
                <a:lnTo>
                  <a:pt x="4910026" y="2171984"/>
                </a:lnTo>
                <a:cubicBezTo>
                  <a:pt x="4911227" y="2172990"/>
                  <a:pt x="4912324" y="2174315"/>
                  <a:pt x="4913276" y="2175920"/>
                </a:cubicBezTo>
                <a:lnTo>
                  <a:pt x="4916106" y="2188707"/>
                </a:lnTo>
                <a:lnTo>
                  <a:pt x="4911385" y="2199268"/>
                </a:lnTo>
                <a:lnTo>
                  <a:pt x="4901244" y="2249378"/>
                </a:lnTo>
                <a:lnTo>
                  <a:pt x="4890393" y="2322907"/>
                </a:lnTo>
                <a:lnTo>
                  <a:pt x="4885532" y="2333841"/>
                </a:lnTo>
                <a:cubicBezTo>
                  <a:pt x="4879467" y="2359072"/>
                  <a:pt x="4882601" y="2390080"/>
                  <a:pt x="4871165" y="2405746"/>
                </a:cubicBezTo>
                <a:lnTo>
                  <a:pt x="4867465" y="2443689"/>
                </a:lnTo>
                <a:lnTo>
                  <a:pt x="4871110" y="2448134"/>
                </a:lnTo>
                <a:lnTo>
                  <a:pt x="4869467" y="2459306"/>
                </a:lnTo>
                <a:cubicBezTo>
                  <a:pt x="4869603" y="2460323"/>
                  <a:pt x="4869741" y="2461340"/>
                  <a:pt x="4869877" y="2462358"/>
                </a:cubicBezTo>
                <a:cubicBezTo>
                  <a:pt x="4870681" y="2468183"/>
                  <a:pt x="4871335" y="2473955"/>
                  <a:pt x="4871382" y="2479770"/>
                </a:cubicBezTo>
                <a:cubicBezTo>
                  <a:pt x="4856871" y="2476510"/>
                  <a:pt x="4862556" y="2505567"/>
                  <a:pt x="4859960" y="2514583"/>
                </a:cubicBezTo>
                <a:lnTo>
                  <a:pt x="4857909" y="2514709"/>
                </a:lnTo>
                <a:lnTo>
                  <a:pt x="4849446" y="2666439"/>
                </a:lnTo>
                <a:lnTo>
                  <a:pt x="4858101" y="2690544"/>
                </a:lnTo>
                <a:cubicBezTo>
                  <a:pt x="4858857" y="2707245"/>
                  <a:pt x="4859613" y="2723945"/>
                  <a:pt x="4860369" y="2740646"/>
                </a:cubicBezTo>
                <a:cubicBezTo>
                  <a:pt x="4860076" y="2751830"/>
                  <a:pt x="4859785" y="2763013"/>
                  <a:pt x="4859492" y="2774197"/>
                </a:cubicBezTo>
                <a:lnTo>
                  <a:pt x="4859032" y="2779045"/>
                </a:lnTo>
                <a:lnTo>
                  <a:pt x="4849950" y="2818850"/>
                </a:lnTo>
                <a:cubicBezTo>
                  <a:pt x="4851152" y="2819856"/>
                  <a:pt x="4852248" y="2821182"/>
                  <a:pt x="4853201" y="2822786"/>
                </a:cubicBezTo>
                <a:lnTo>
                  <a:pt x="4856030" y="2835573"/>
                </a:lnTo>
                <a:lnTo>
                  <a:pt x="4851309" y="2846133"/>
                </a:lnTo>
                <a:lnTo>
                  <a:pt x="4841168" y="2896246"/>
                </a:lnTo>
                <a:lnTo>
                  <a:pt x="4833868" y="2945711"/>
                </a:lnTo>
                <a:cubicBezTo>
                  <a:pt x="4815252" y="3297000"/>
                  <a:pt x="4781620" y="3653361"/>
                  <a:pt x="4778020" y="3999577"/>
                </a:cubicBezTo>
                <a:cubicBezTo>
                  <a:pt x="4775081" y="4078096"/>
                  <a:pt x="4768227" y="4174113"/>
                  <a:pt x="4765288" y="4252632"/>
                </a:cubicBezTo>
                <a:cubicBezTo>
                  <a:pt x="4771867" y="4246730"/>
                  <a:pt x="4761520" y="4396558"/>
                  <a:pt x="4754250" y="4414955"/>
                </a:cubicBezTo>
                <a:lnTo>
                  <a:pt x="4663870" y="6050064"/>
                </a:lnTo>
                <a:lnTo>
                  <a:pt x="4669145" y="6086684"/>
                </a:lnTo>
                <a:cubicBezTo>
                  <a:pt x="4674909" y="6094577"/>
                  <a:pt x="4671608" y="6098657"/>
                  <a:pt x="4672665" y="6121067"/>
                </a:cubicBezTo>
                <a:cubicBezTo>
                  <a:pt x="4673721" y="6143476"/>
                  <a:pt x="4657066" y="6177068"/>
                  <a:pt x="4675485" y="6221142"/>
                </a:cubicBezTo>
                <a:cubicBezTo>
                  <a:pt x="4675068" y="6228689"/>
                  <a:pt x="4665430" y="6246990"/>
                  <a:pt x="4657006" y="6255466"/>
                </a:cubicBezTo>
                <a:lnTo>
                  <a:pt x="4652373" y="6258160"/>
                </a:lnTo>
                <a:cubicBezTo>
                  <a:pt x="4651226" y="6278927"/>
                  <a:pt x="4653178" y="6296913"/>
                  <a:pt x="4648931" y="6320461"/>
                </a:cubicBezTo>
                <a:cubicBezTo>
                  <a:pt x="4542790" y="6322747"/>
                  <a:pt x="2133595" y="6155193"/>
                  <a:pt x="732080" y="6068362"/>
                </a:cubicBezTo>
                <a:lnTo>
                  <a:pt x="423039" y="6051307"/>
                </a:lnTo>
                <a:lnTo>
                  <a:pt x="427345" y="6011137"/>
                </a:lnTo>
                <a:lnTo>
                  <a:pt x="431547" y="6004548"/>
                </a:lnTo>
                <a:cubicBezTo>
                  <a:pt x="432075" y="6003448"/>
                  <a:pt x="431724" y="6002721"/>
                  <a:pt x="431815" y="6001808"/>
                </a:cubicBezTo>
                <a:lnTo>
                  <a:pt x="432084" y="5999067"/>
                </a:lnTo>
                <a:cubicBezTo>
                  <a:pt x="432261" y="5997240"/>
                  <a:pt x="432627" y="5995212"/>
                  <a:pt x="432619" y="5993584"/>
                </a:cubicBezTo>
                <a:cubicBezTo>
                  <a:pt x="432563" y="5983140"/>
                  <a:pt x="431486" y="5996073"/>
                  <a:pt x="432305" y="5987694"/>
                </a:cubicBezTo>
                <a:cubicBezTo>
                  <a:pt x="432112" y="5986644"/>
                  <a:pt x="431788" y="5985763"/>
                  <a:pt x="431724" y="5984546"/>
                </a:cubicBezTo>
                <a:cubicBezTo>
                  <a:pt x="431682" y="5983776"/>
                  <a:pt x="432031" y="5982573"/>
                  <a:pt x="431991" y="5981803"/>
                </a:cubicBezTo>
                <a:cubicBezTo>
                  <a:pt x="431612" y="5974675"/>
                  <a:pt x="431062" y="5982198"/>
                  <a:pt x="431677" y="5975914"/>
                </a:cubicBezTo>
                <a:lnTo>
                  <a:pt x="431096" y="5972765"/>
                </a:lnTo>
                <a:cubicBezTo>
                  <a:pt x="429687" y="5965140"/>
                  <a:pt x="429650" y="5969355"/>
                  <a:pt x="430469" y="5960984"/>
                </a:cubicBezTo>
                <a:cubicBezTo>
                  <a:pt x="430275" y="5959935"/>
                  <a:pt x="429953" y="5959052"/>
                  <a:pt x="429887" y="5957836"/>
                </a:cubicBezTo>
                <a:cubicBezTo>
                  <a:pt x="429845" y="5957067"/>
                  <a:pt x="430277" y="5955758"/>
                  <a:pt x="430154" y="5955094"/>
                </a:cubicBezTo>
                <a:cubicBezTo>
                  <a:pt x="429881" y="5953610"/>
                  <a:pt x="427716" y="5954033"/>
                  <a:pt x="428725" y="5951537"/>
                </a:cubicBezTo>
                <a:lnTo>
                  <a:pt x="434114" y="5888089"/>
                </a:lnTo>
                <a:lnTo>
                  <a:pt x="456311" y="5468000"/>
                </a:lnTo>
                <a:lnTo>
                  <a:pt x="270548" y="5477940"/>
                </a:lnTo>
                <a:lnTo>
                  <a:pt x="270475" y="5437540"/>
                </a:lnTo>
                <a:lnTo>
                  <a:pt x="273938" y="5430534"/>
                </a:lnTo>
                <a:cubicBezTo>
                  <a:pt x="274344" y="5429384"/>
                  <a:pt x="273916" y="5428699"/>
                  <a:pt x="273907" y="5427782"/>
                </a:cubicBezTo>
                <a:lnTo>
                  <a:pt x="273878" y="5425027"/>
                </a:lnTo>
                <a:cubicBezTo>
                  <a:pt x="273856" y="5423192"/>
                  <a:pt x="273999" y="5421136"/>
                  <a:pt x="273815" y="5419519"/>
                </a:cubicBezTo>
                <a:cubicBezTo>
                  <a:pt x="272628" y="5409143"/>
                  <a:pt x="272958" y="5422116"/>
                  <a:pt x="272865" y="5413698"/>
                </a:cubicBezTo>
                <a:cubicBezTo>
                  <a:pt x="272559" y="5412674"/>
                  <a:pt x="272142" y="5411834"/>
                  <a:pt x="271945" y="5410631"/>
                </a:cubicBezTo>
                <a:cubicBezTo>
                  <a:pt x="271820" y="5409870"/>
                  <a:pt x="272038" y="5408637"/>
                  <a:pt x="271914" y="5407876"/>
                </a:cubicBezTo>
                <a:cubicBezTo>
                  <a:pt x="270765" y="5400830"/>
                  <a:pt x="271034" y="5408369"/>
                  <a:pt x="270963" y="5402055"/>
                </a:cubicBezTo>
                <a:lnTo>
                  <a:pt x="270045" y="5398988"/>
                </a:lnTo>
                <a:cubicBezTo>
                  <a:pt x="267818" y="5391560"/>
                  <a:pt x="268238" y="5395755"/>
                  <a:pt x="268144" y="5387344"/>
                </a:cubicBezTo>
                <a:cubicBezTo>
                  <a:pt x="267838" y="5386322"/>
                  <a:pt x="267422" y="5385479"/>
                  <a:pt x="267225" y="5384278"/>
                </a:cubicBezTo>
                <a:cubicBezTo>
                  <a:pt x="267100" y="5383518"/>
                  <a:pt x="267387" y="5382170"/>
                  <a:pt x="267193" y="5381523"/>
                </a:cubicBezTo>
                <a:cubicBezTo>
                  <a:pt x="266761" y="5380077"/>
                  <a:pt x="264655" y="5380732"/>
                  <a:pt x="265387" y="5378142"/>
                </a:cubicBezTo>
                <a:lnTo>
                  <a:pt x="263868" y="5314483"/>
                </a:lnTo>
                <a:lnTo>
                  <a:pt x="192698" y="4040419"/>
                </a:lnTo>
                <a:lnTo>
                  <a:pt x="0" y="208389"/>
                </a:lnTo>
                <a:cubicBezTo>
                  <a:pt x="324855" y="204302"/>
                  <a:pt x="2354391" y="86208"/>
                  <a:pt x="2990554" y="54813"/>
                </a:cubicBezTo>
                <a:lnTo>
                  <a:pt x="3816982" y="20020"/>
                </a:lnTo>
                <a:close/>
              </a:path>
            </a:pathLst>
          </a:cu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Immagine 4" descr="Immagine che contiene World, mappa, testo&#10;&#10;Descrizione generata automaticamente">
            <a:extLst>
              <a:ext uri="{FF2B5EF4-FFF2-40B4-BE49-F238E27FC236}">
                <a16:creationId xmlns:a16="http://schemas.microsoft.com/office/drawing/2014/main" id="{D0CD555D-074F-9DAA-DCD7-1097FDE4FA11}"/>
              </a:ext>
            </a:extLst>
          </p:cNvPr>
          <p:cNvPicPr>
            <a:picLocks noChangeAspect="1"/>
          </p:cNvPicPr>
          <p:nvPr/>
        </p:nvPicPr>
        <p:blipFill rotWithShape="1">
          <a:blip r:embed="rId3">
            <a:alphaModFix amt="83000"/>
            <a:extLst>
              <a:ext uri="{837473B0-CC2E-450A-ABE3-18F120FF3D39}">
                <a1611:picAttrSrcUrl xmlns:a1611="http://schemas.microsoft.com/office/drawing/2016/11/main" r:id="rId4"/>
              </a:ext>
            </a:extLst>
          </a:blip>
          <a:srcRect r="1958" b="-1"/>
          <a:stretch/>
        </p:blipFill>
        <p:spPr>
          <a:xfrm rot="21358242">
            <a:off x="796624" y="485640"/>
            <a:ext cx="4559211" cy="5812845"/>
          </a:xfrm>
          <a:custGeom>
            <a:avLst/>
            <a:gdLst/>
            <a:ahLst/>
            <a:cxnLst/>
            <a:rect l="l" t="t" r="r" b="b"/>
            <a:pathLst>
              <a:path w="4957370" h="6320484">
                <a:moveTo>
                  <a:pt x="4188629" y="0"/>
                </a:moveTo>
                <a:lnTo>
                  <a:pt x="4218585" y="18617"/>
                </a:lnTo>
                <a:cubicBezTo>
                  <a:pt x="4219145" y="29178"/>
                  <a:pt x="4219703" y="39738"/>
                  <a:pt x="4220262" y="50299"/>
                </a:cubicBezTo>
                <a:lnTo>
                  <a:pt x="4223340" y="51687"/>
                </a:lnTo>
                <a:cubicBezTo>
                  <a:pt x="4233026" y="52344"/>
                  <a:pt x="4240723" y="38431"/>
                  <a:pt x="4243015" y="81229"/>
                </a:cubicBezTo>
                <a:cubicBezTo>
                  <a:pt x="4234697" y="102698"/>
                  <a:pt x="4229805" y="122275"/>
                  <a:pt x="4227211" y="140805"/>
                </a:cubicBezTo>
                <a:lnTo>
                  <a:pt x="4226312" y="164608"/>
                </a:lnTo>
                <a:lnTo>
                  <a:pt x="4231135" y="255748"/>
                </a:lnTo>
                <a:cubicBezTo>
                  <a:pt x="4232593" y="271116"/>
                  <a:pt x="4234052" y="286485"/>
                  <a:pt x="4235510" y="301854"/>
                </a:cubicBezTo>
                <a:cubicBezTo>
                  <a:pt x="4235774" y="306768"/>
                  <a:pt x="4235830" y="317328"/>
                  <a:pt x="4235520" y="330419"/>
                </a:cubicBezTo>
                <a:lnTo>
                  <a:pt x="4235310" y="334637"/>
                </a:lnTo>
                <a:lnTo>
                  <a:pt x="4247536" y="565646"/>
                </a:lnTo>
                <a:lnTo>
                  <a:pt x="4249754" y="570256"/>
                </a:lnTo>
                <a:cubicBezTo>
                  <a:pt x="4251067" y="577685"/>
                  <a:pt x="4250868" y="585797"/>
                  <a:pt x="4250202" y="594123"/>
                </a:cubicBezTo>
                <a:lnTo>
                  <a:pt x="4249459" y="602017"/>
                </a:lnTo>
                <a:lnTo>
                  <a:pt x="4255354" y="713404"/>
                </a:lnTo>
                <a:lnTo>
                  <a:pt x="4257508" y="714073"/>
                </a:lnTo>
                <a:cubicBezTo>
                  <a:pt x="4259622" y="720223"/>
                  <a:pt x="4263181" y="727234"/>
                  <a:pt x="4265497" y="749513"/>
                </a:cubicBezTo>
                <a:cubicBezTo>
                  <a:pt x="4257720" y="777760"/>
                  <a:pt x="4282009" y="812594"/>
                  <a:pt x="4271401" y="847749"/>
                </a:cubicBezTo>
                <a:cubicBezTo>
                  <a:pt x="4269058" y="860507"/>
                  <a:pt x="4271354" y="898948"/>
                  <a:pt x="4277600" y="905577"/>
                </a:cubicBezTo>
                <a:cubicBezTo>
                  <a:pt x="4279276" y="913460"/>
                  <a:pt x="4277660" y="923050"/>
                  <a:pt x="4284143" y="926055"/>
                </a:cubicBezTo>
                <a:cubicBezTo>
                  <a:pt x="4292030" y="931337"/>
                  <a:pt x="4281721" y="960641"/>
                  <a:pt x="4290465" y="955655"/>
                </a:cubicBezTo>
                <a:cubicBezTo>
                  <a:pt x="4286952" y="966045"/>
                  <a:pt x="4289362" y="974748"/>
                  <a:pt x="4293246" y="982888"/>
                </a:cubicBezTo>
                <a:lnTo>
                  <a:pt x="4298563" y="993803"/>
                </a:lnTo>
                <a:lnTo>
                  <a:pt x="4540105" y="1009893"/>
                </a:lnTo>
                <a:lnTo>
                  <a:pt x="4911733" y="1030269"/>
                </a:lnTo>
                <a:lnTo>
                  <a:pt x="4939495" y="1052023"/>
                </a:lnTo>
                <a:cubicBezTo>
                  <a:pt x="4938906" y="1062583"/>
                  <a:pt x="4938317" y="1073141"/>
                  <a:pt x="4937728" y="1083700"/>
                </a:cubicBezTo>
                <a:lnTo>
                  <a:pt x="4940638" y="1085413"/>
                </a:lnTo>
                <a:cubicBezTo>
                  <a:pt x="4950195" y="1087116"/>
                  <a:pt x="4959355" y="1074120"/>
                  <a:pt x="4956995" y="1116915"/>
                </a:cubicBezTo>
                <a:cubicBezTo>
                  <a:pt x="4946399" y="1137355"/>
                  <a:pt x="4939414" y="1156286"/>
                  <a:pt x="4934827" y="1174426"/>
                </a:cubicBezTo>
                <a:lnTo>
                  <a:pt x="4931354" y="1197992"/>
                </a:lnTo>
                <a:lnTo>
                  <a:pt x="4926270" y="1289117"/>
                </a:lnTo>
                <a:cubicBezTo>
                  <a:pt x="4926054" y="1304553"/>
                  <a:pt x="4925839" y="1319990"/>
                  <a:pt x="4925623" y="1335426"/>
                </a:cubicBezTo>
                <a:cubicBezTo>
                  <a:pt x="4925353" y="1340339"/>
                  <a:pt x="4924264" y="1350844"/>
                  <a:pt x="4922537" y="1363823"/>
                </a:cubicBezTo>
                <a:lnTo>
                  <a:pt x="4921871" y="1367995"/>
                </a:lnTo>
                <a:lnTo>
                  <a:pt x="4908988" y="1598968"/>
                </a:lnTo>
                <a:lnTo>
                  <a:pt x="4910694" y="1603791"/>
                </a:lnTo>
                <a:cubicBezTo>
                  <a:pt x="4911194" y="1611318"/>
                  <a:pt x="4910117" y="1619361"/>
                  <a:pt x="4908552" y="1627566"/>
                </a:cubicBezTo>
                <a:lnTo>
                  <a:pt x="4906959" y="1635333"/>
                </a:lnTo>
                <a:lnTo>
                  <a:pt x="4900747" y="1746703"/>
                </a:lnTo>
                <a:lnTo>
                  <a:pt x="4902815" y="1747601"/>
                </a:lnTo>
                <a:cubicBezTo>
                  <a:pt x="4904250" y="1753944"/>
                  <a:pt x="4907029" y="1761300"/>
                  <a:pt x="4906917" y="1783698"/>
                </a:cubicBezTo>
                <a:cubicBezTo>
                  <a:pt x="4896124" y="1810936"/>
                  <a:pt x="4916495" y="1848198"/>
                  <a:pt x="4902139" y="1881995"/>
                </a:cubicBezTo>
                <a:cubicBezTo>
                  <a:pt x="4898428" y="1894424"/>
                  <a:pt x="4896544" y="1932888"/>
                  <a:pt x="4902035" y="1940154"/>
                </a:cubicBezTo>
                <a:cubicBezTo>
                  <a:pt x="4902846" y="1948172"/>
                  <a:pt x="4900200" y="1957532"/>
                  <a:pt x="4906319" y="1961221"/>
                </a:cubicBezTo>
                <a:cubicBezTo>
                  <a:pt x="4913588" y="1967327"/>
                  <a:pt x="4900163" y="1995341"/>
                  <a:pt x="4909396" y="1991332"/>
                </a:cubicBezTo>
                <a:cubicBezTo>
                  <a:pt x="4900159" y="2011227"/>
                  <a:pt x="4915207" y="2026986"/>
                  <a:pt x="4918176" y="2043680"/>
                </a:cubicBezTo>
                <a:lnTo>
                  <a:pt x="4920444" y="2093780"/>
                </a:lnTo>
                <a:cubicBezTo>
                  <a:pt x="4920152" y="2104963"/>
                  <a:pt x="4919859" y="2116147"/>
                  <a:pt x="4919568" y="2127331"/>
                </a:cubicBezTo>
                <a:cubicBezTo>
                  <a:pt x="4919414" y="2128947"/>
                  <a:pt x="4919260" y="2130563"/>
                  <a:pt x="4919107" y="2132180"/>
                </a:cubicBezTo>
                <a:lnTo>
                  <a:pt x="4910026" y="2171984"/>
                </a:lnTo>
                <a:cubicBezTo>
                  <a:pt x="4911227" y="2172990"/>
                  <a:pt x="4912324" y="2174315"/>
                  <a:pt x="4913276" y="2175920"/>
                </a:cubicBezTo>
                <a:lnTo>
                  <a:pt x="4916106" y="2188707"/>
                </a:lnTo>
                <a:lnTo>
                  <a:pt x="4911385" y="2199268"/>
                </a:lnTo>
                <a:lnTo>
                  <a:pt x="4901244" y="2249378"/>
                </a:lnTo>
                <a:lnTo>
                  <a:pt x="4890393" y="2322907"/>
                </a:lnTo>
                <a:lnTo>
                  <a:pt x="4885532" y="2333841"/>
                </a:lnTo>
                <a:cubicBezTo>
                  <a:pt x="4879467" y="2359072"/>
                  <a:pt x="4882601" y="2390080"/>
                  <a:pt x="4871165" y="2405746"/>
                </a:cubicBezTo>
                <a:lnTo>
                  <a:pt x="4867465" y="2443689"/>
                </a:lnTo>
                <a:lnTo>
                  <a:pt x="4871110" y="2448134"/>
                </a:lnTo>
                <a:lnTo>
                  <a:pt x="4869467" y="2459306"/>
                </a:lnTo>
                <a:cubicBezTo>
                  <a:pt x="4869603" y="2460323"/>
                  <a:pt x="4869741" y="2461340"/>
                  <a:pt x="4869877" y="2462358"/>
                </a:cubicBezTo>
                <a:cubicBezTo>
                  <a:pt x="4870681" y="2468183"/>
                  <a:pt x="4871335" y="2473955"/>
                  <a:pt x="4871382" y="2479770"/>
                </a:cubicBezTo>
                <a:cubicBezTo>
                  <a:pt x="4856871" y="2476510"/>
                  <a:pt x="4862556" y="2505567"/>
                  <a:pt x="4859960" y="2514583"/>
                </a:cubicBezTo>
                <a:lnTo>
                  <a:pt x="4857909" y="2514709"/>
                </a:lnTo>
                <a:lnTo>
                  <a:pt x="4849446" y="2666439"/>
                </a:lnTo>
                <a:lnTo>
                  <a:pt x="4858101" y="2690544"/>
                </a:lnTo>
                <a:cubicBezTo>
                  <a:pt x="4858857" y="2707245"/>
                  <a:pt x="4859613" y="2723945"/>
                  <a:pt x="4860369" y="2740646"/>
                </a:cubicBezTo>
                <a:cubicBezTo>
                  <a:pt x="4860076" y="2751830"/>
                  <a:pt x="4859785" y="2763013"/>
                  <a:pt x="4859492" y="2774197"/>
                </a:cubicBezTo>
                <a:lnTo>
                  <a:pt x="4859032" y="2779045"/>
                </a:lnTo>
                <a:lnTo>
                  <a:pt x="4849950" y="2818850"/>
                </a:lnTo>
                <a:cubicBezTo>
                  <a:pt x="4851152" y="2819856"/>
                  <a:pt x="4852248" y="2821182"/>
                  <a:pt x="4853201" y="2822786"/>
                </a:cubicBezTo>
                <a:lnTo>
                  <a:pt x="4856030" y="2835573"/>
                </a:lnTo>
                <a:lnTo>
                  <a:pt x="4851309" y="2846133"/>
                </a:lnTo>
                <a:lnTo>
                  <a:pt x="4841168" y="2896246"/>
                </a:lnTo>
                <a:lnTo>
                  <a:pt x="4833868" y="2945711"/>
                </a:lnTo>
                <a:cubicBezTo>
                  <a:pt x="4815252" y="3297000"/>
                  <a:pt x="4781620" y="3653361"/>
                  <a:pt x="4778020" y="3999577"/>
                </a:cubicBezTo>
                <a:cubicBezTo>
                  <a:pt x="4775081" y="4078096"/>
                  <a:pt x="4768227" y="4174113"/>
                  <a:pt x="4765288" y="4252632"/>
                </a:cubicBezTo>
                <a:cubicBezTo>
                  <a:pt x="4771867" y="4246730"/>
                  <a:pt x="4761520" y="4396558"/>
                  <a:pt x="4754250" y="4414955"/>
                </a:cubicBezTo>
                <a:lnTo>
                  <a:pt x="4663870" y="6050064"/>
                </a:lnTo>
                <a:lnTo>
                  <a:pt x="4669145" y="6086684"/>
                </a:lnTo>
                <a:cubicBezTo>
                  <a:pt x="4674909" y="6094577"/>
                  <a:pt x="4671608" y="6098657"/>
                  <a:pt x="4672665" y="6121067"/>
                </a:cubicBezTo>
                <a:cubicBezTo>
                  <a:pt x="4673721" y="6143476"/>
                  <a:pt x="4657066" y="6177068"/>
                  <a:pt x="4675485" y="6221142"/>
                </a:cubicBezTo>
                <a:cubicBezTo>
                  <a:pt x="4675068" y="6228689"/>
                  <a:pt x="4665430" y="6246990"/>
                  <a:pt x="4657006" y="6255466"/>
                </a:cubicBezTo>
                <a:lnTo>
                  <a:pt x="4652373" y="6258160"/>
                </a:lnTo>
                <a:cubicBezTo>
                  <a:pt x="4651226" y="6278927"/>
                  <a:pt x="4653178" y="6296913"/>
                  <a:pt x="4648931" y="6320461"/>
                </a:cubicBezTo>
                <a:cubicBezTo>
                  <a:pt x="4542790" y="6322747"/>
                  <a:pt x="2133595" y="6155193"/>
                  <a:pt x="732080" y="6068362"/>
                </a:cubicBezTo>
                <a:lnTo>
                  <a:pt x="423039" y="6051307"/>
                </a:lnTo>
                <a:lnTo>
                  <a:pt x="427345" y="6011137"/>
                </a:lnTo>
                <a:lnTo>
                  <a:pt x="431547" y="6004548"/>
                </a:lnTo>
                <a:cubicBezTo>
                  <a:pt x="432075" y="6003448"/>
                  <a:pt x="431724" y="6002721"/>
                  <a:pt x="431815" y="6001808"/>
                </a:cubicBezTo>
                <a:lnTo>
                  <a:pt x="432084" y="5999067"/>
                </a:lnTo>
                <a:cubicBezTo>
                  <a:pt x="432261" y="5997240"/>
                  <a:pt x="432627" y="5995212"/>
                  <a:pt x="432619" y="5993584"/>
                </a:cubicBezTo>
                <a:cubicBezTo>
                  <a:pt x="432563" y="5983140"/>
                  <a:pt x="431486" y="5996073"/>
                  <a:pt x="432305" y="5987694"/>
                </a:cubicBezTo>
                <a:cubicBezTo>
                  <a:pt x="432112" y="5986644"/>
                  <a:pt x="431788" y="5985763"/>
                  <a:pt x="431724" y="5984546"/>
                </a:cubicBezTo>
                <a:cubicBezTo>
                  <a:pt x="431682" y="5983776"/>
                  <a:pt x="432031" y="5982573"/>
                  <a:pt x="431991" y="5981803"/>
                </a:cubicBezTo>
                <a:cubicBezTo>
                  <a:pt x="431612" y="5974675"/>
                  <a:pt x="431062" y="5982198"/>
                  <a:pt x="431677" y="5975914"/>
                </a:cubicBezTo>
                <a:lnTo>
                  <a:pt x="431096" y="5972765"/>
                </a:lnTo>
                <a:cubicBezTo>
                  <a:pt x="429687" y="5965140"/>
                  <a:pt x="429650" y="5969355"/>
                  <a:pt x="430469" y="5960984"/>
                </a:cubicBezTo>
                <a:cubicBezTo>
                  <a:pt x="430275" y="5959935"/>
                  <a:pt x="429953" y="5959052"/>
                  <a:pt x="429887" y="5957836"/>
                </a:cubicBezTo>
                <a:cubicBezTo>
                  <a:pt x="429845" y="5957067"/>
                  <a:pt x="430277" y="5955758"/>
                  <a:pt x="430154" y="5955094"/>
                </a:cubicBezTo>
                <a:cubicBezTo>
                  <a:pt x="429881" y="5953610"/>
                  <a:pt x="427716" y="5954033"/>
                  <a:pt x="428725" y="5951537"/>
                </a:cubicBezTo>
                <a:lnTo>
                  <a:pt x="434114" y="5888089"/>
                </a:lnTo>
                <a:lnTo>
                  <a:pt x="456311" y="5468000"/>
                </a:lnTo>
                <a:lnTo>
                  <a:pt x="270548" y="5477940"/>
                </a:lnTo>
                <a:lnTo>
                  <a:pt x="270475" y="5437540"/>
                </a:lnTo>
                <a:lnTo>
                  <a:pt x="273938" y="5430534"/>
                </a:lnTo>
                <a:cubicBezTo>
                  <a:pt x="274344" y="5429384"/>
                  <a:pt x="273916" y="5428699"/>
                  <a:pt x="273907" y="5427782"/>
                </a:cubicBezTo>
                <a:lnTo>
                  <a:pt x="273878" y="5425027"/>
                </a:lnTo>
                <a:cubicBezTo>
                  <a:pt x="273856" y="5423192"/>
                  <a:pt x="273999" y="5421136"/>
                  <a:pt x="273815" y="5419519"/>
                </a:cubicBezTo>
                <a:cubicBezTo>
                  <a:pt x="272628" y="5409143"/>
                  <a:pt x="272958" y="5422116"/>
                  <a:pt x="272865" y="5413698"/>
                </a:cubicBezTo>
                <a:cubicBezTo>
                  <a:pt x="272559" y="5412674"/>
                  <a:pt x="272142" y="5411834"/>
                  <a:pt x="271945" y="5410631"/>
                </a:cubicBezTo>
                <a:cubicBezTo>
                  <a:pt x="271820" y="5409870"/>
                  <a:pt x="272038" y="5408637"/>
                  <a:pt x="271914" y="5407876"/>
                </a:cubicBezTo>
                <a:cubicBezTo>
                  <a:pt x="270765" y="5400830"/>
                  <a:pt x="271034" y="5408369"/>
                  <a:pt x="270963" y="5402055"/>
                </a:cubicBezTo>
                <a:lnTo>
                  <a:pt x="270045" y="5398988"/>
                </a:lnTo>
                <a:cubicBezTo>
                  <a:pt x="267818" y="5391560"/>
                  <a:pt x="268238" y="5395755"/>
                  <a:pt x="268144" y="5387344"/>
                </a:cubicBezTo>
                <a:cubicBezTo>
                  <a:pt x="267838" y="5386322"/>
                  <a:pt x="267422" y="5385479"/>
                  <a:pt x="267225" y="5384278"/>
                </a:cubicBezTo>
                <a:cubicBezTo>
                  <a:pt x="267100" y="5383518"/>
                  <a:pt x="267387" y="5382170"/>
                  <a:pt x="267193" y="5381523"/>
                </a:cubicBezTo>
                <a:cubicBezTo>
                  <a:pt x="266761" y="5380077"/>
                  <a:pt x="264655" y="5380732"/>
                  <a:pt x="265387" y="5378142"/>
                </a:cubicBezTo>
                <a:lnTo>
                  <a:pt x="263868" y="5314483"/>
                </a:lnTo>
                <a:lnTo>
                  <a:pt x="192698" y="4040419"/>
                </a:lnTo>
                <a:lnTo>
                  <a:pt x="0" y="208389"/>
                </a:lnTo>
                <a:cubicBezTo>
                  <a:pt x="324855" y="204302"/>
                  <a:pt x="2354391" y="86208"/>
                  <a:pt x="2990554" y="54813"/>
                </a:cubicBezTo>
                <a:lnTo>
                  <a:pt x="3816982" y="20020"/>
                </a:lnTo>
                <a:close/>
              </a:path>
            </a:pathLst>
          </a:custGeom>
        </p:spPr>
      </p:pic>
      <p:sp>
        <p:nvSpPr>
          <p:cNvPr id="17" name="Freeform: Shape 16">
            <a:extLst>
              <a:ext uri="{FF2B5EF4-FFF2-40B4-BE49-F238E27FC236}">
                <a16:creationId xmlns:a16="http://schemas.microsoft.com/office/drawing/2014/main" id="{D70EE2C1-1650-4F94-B141-E57DC2EBBC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84931">
            <a:off x="741094" y="481082"/>
            <a:ext cx="4167630" cy="4858042"/>
          </a:xfrm>
          <a:custGeom>
            <a:avLst/>
            <a:gdLst>
              <a:gd name="connsiteX0" fmla="*/ 4488693 w 4534331"/>
              <a:gd name="connsiteY0" fmla="*/ 246796 h 5270897"/>
              <a:gd name="connsiteX1" fmla="*/ 4516455 w 4534331"/>
              <a:gd name="connsiteY1" fmla="*/ 268550 h 5270897"/>
              <a:gd name="connsiteX2" fmla="*/ 4514689 w 4534331"/>
              <a:gd name="connsiteY2" fmla="*/ 300227 h 5270897"/>
              <a:gd name="connsiteX3" fmla="*/ 4517598 w 4534331"/>
              <a:gd name="connsiteY3" fmla="*/ 301940 h 5270897"/>
              <a:gd name="connsiteX4" fmla="*/ 4533956 w 4534331"/>
              <a:gd name="connsiteY4" fmla="*/ 333441 h 5270897"/>
              <a:gd name="connsiteX5" fmla="*/ 4511788 w 4534331"/>
              <a:gd name="connsiteY5" fmla="*/ 390953 h 5270897"/>
              <a:gd name="connsiteX6" fmla="*/ 4508315 w 4534331"/>
              <a:gd name="connsiteY6" fmla="*/ 414519 h 5270897"/>
              <a:gd name="connsiteX7" fmla="*/ 4503231 w 4534331"/>
              <a:gd name="connsiteY7" fmla="*/ 505644 h 5270897"/>
              <a:gd name="connsiteX8" fmla="*/ 4502584 w 4534331"/>
              <a:gd name="connsiteY8" fmla="*/ 551953 h 5270897"/>
              <a:gd name="connsiteX9" fmla="*/ 4499498 w 4534331"/>
              <a:gd name="connsiteY9" fmla="*/ 580350 h 5270897"/>
              <a:gd name="connsiteX10" fmla="*/ 4498831 w 4534331"/>
              <a:gd name="connsiteY10" fmla="*/ 584522 h 5270897"/>
              <a:gd name="connsiteX11" fmla="*/ 4485949 w 4534331"/>
              <a:gd name="connsiteY11" fmla="*/ 815495 h 5270897"/>
              <a:gd name="connsiteX12" fmla="*/ 4487655 w 4534331"/>
              <a:gd name="connsiteY12" fmla="*/ 820318 h 5270897"/>
              <a:gd name="connsiteX13" fmla="*/ 4485513 w 4534331"/>
              <a:gd name="connsiteY13" fmla="*/ 844093 h 5270897"/>
              <a:gd name="connsiteX14" fmla="*/ 4483919 w 4534331"/>
              <a:gd name="connsiteY14" fmla="*/ 851860 h 5270897"/>
              <a:gd name="connsiteX15" fmla="*/ 4477708 w 4534331"/>
              <a:gd name="connsiteY15" fmla="*/ 963230 h 5270897"/>
              <a:gd name="connsiteX16" fmla="*/ 4479776 w 4534331"/>
              <a:gd name="connsiteY16" fmla="*/ 964128 h 5270897"/>
              <a:gd name="connsiteX17" fmla="*/ 4483878 w 4534331"/>
              <a:gd name="connsiteY17" fmla="*/ 1000225 h 5270897"/>
              <a:gd name="connsiteX18" fmla="*/ 4479100 w 4534331"/>
              <a:gd name="connsiteY18" fmla="*/ 1098522 h 5270897"/>
              <a:gd name="connsiteX19" fmla="*/ 4476746 w 4534331"/>
              <a:gd name="connsiteY19" fmla="*/ 1111831 h 5270897"/>
              <a:gd name="connsiteX20" fmla="*/ 4476455 w 4534331"/>
              <a:gd name="connsiteY20" fmla="*/ 1116310 h 5270897"/>
              <a:gd name="connsiteX21" fmla="*/ 846131 w 4534331"/>
              <a:gd name="connsiteY21" fmla="*/ 513049 h 5270897"/>
              <a:gd name="connsiteX22" fmla="*/ 55505 w 4534331"/>
              <a:gd name="connsiteY22" fmla="*/ 5270897 h 5270897"/>
              <a:gd name="connsiteX23" fmla="*/ 0 w 4534331"/>
              <a:gd name="connsiteY23" fmla="*/ 5267834 h 5270897"/>
              <a:gd name="connsiteX24" fmla="*/ 4306 w 4534331"/>
              <a:gd name="connsiteY24" fmla="*/ 5227664 h 5270897"/>
              <a:gd name="connsiteX25" fmla="*/ 8508 w 4534331"/>
              <a:gd name="connsiteY25" fmla="*/ 5221075 h 5270897"/>
              <a:gd name="connsiteX26" fmla="*/ 8776 w 4534331"/>
              <a:gd name="connsiteY26" fmla="*/ 5218335 h 5270897"/>
              <a:gd name="connsiteX27" fmla="*/ 9045 w 4534331"/>
              <a:gd name="connsiteY27" fmla="*/ 5215593 h 5270897"/>
              <a:gd name="connsiteX28" fmla="*/ 9580 w 4534331"/>
              <a:gd name="connsiteY28" fmla="*/ 5210111 h 5270897"/>
              <a:gd name="connsiteX29" fmla="*/ 9266 w 4534331"/>
              <a:gd name="connsiteY29" fmla="*/ 5204221 h 5270897"/>
              <a:gd name="connsiteX30" fmla="*/ 8685 w 4534331"/>
              <a:gd name="connsiteY30" fmla="*/ 5201072 h 5270897"/>
              <a:gd name="connsiteX31" fmla="*/ 8952 w 4534331"/>
              <a:gd name="connsiteY31" fmla="*/ 5198330 h 5270897"/>
              <a:gd name="connsiteX32" fmla="*/ 8638 w 4534331"/>
              <a:gd name="connsiteY32" fmla="*/ 5192440 h 5270897"/>
              <a:gd name="connsiteX33" fmla="*/ 8057 w 4534331"/>
              <a:gd name="connsiteY33" fmla="*/ 5189292 h 5270897"/>
              <a:gd name="connsiteX34" fmla="*/ 7430 w 4534331"/>
              <a:gd name="connsiteY34" fmla="*/ 5177511 h 5270897"/>
              <a:gd name="connsiteX35" fmla="*/ 6848 w 4534331"/>
              <a:gd name="connsiteY35" fmla="*/ 5174363 h 5270897"/>
              <a:gd name="connsiteX36" fmla="*/ 7115 w 4534331"/>
              <a:gd name="connsiteY36" fmla="*/ 5171621 h 5270897"/>
              <a:gd name="connsiteX37" fmla="*/ 5686 w 4534331"/>
              <a:gd name="connsiteY37" fmla="*/ 5168064 h 5270897"/>
              <a:gd name="connsiteX38" fmla="*/ 11075 w 4534331"/>
              <a:gd name="connsiteY38" fmla="*/ 5104615 h 5270897"/>
              <a:gd name="connsiteX39" fmla="*/ 78405 w 4534331"/>
              <a:gd name="connsiteY39" fmla="*/ 3830343 h 5270897"/>
              <a:gd name="connsiteX40" fmla="*/ 302152 w 4534331"/>
              <a:gd name="connsiteY40" fmla="*/ 0 h 5270897"/>
              <a:gd name="connsiteX41" fmla="*/ 3291735 w 4534331"/>
              <a:gd name="connsiteY41" fmla="*/ 171441 h 5270897"/>
              <a:gd name="connsiteX42" fmla="*/ 4117066 w 4534331"/>
              <a:gd name="connsiteY42" fmla="*/ 226420 h 5270897"/>
              <a:gd name="connsiteX0" fmla="*/ 4488693 w 4534331"/>
              <a:gd name="connsiteY0" fmla="*/ 246796 h 5270897"/>
              <a:gd name="connsiteX1" fmla="*/ 4516455 w 4534331"/>
              <a:gd name="connsiteY1" fmla="*/ 268550 h 5270897"/>
              <a:gd name="connsiteX2" fmla="*/ 4514689 w 4534331"/>
              <a:gd name="connsiteY2" fmla="*/ 300227 h 5270897"/>
              <a:gd name="connsiteX3" fmla="*/ 4517598 w 4534331"/>
              <a:gd name="connsiteY3" fmla="*/ 301940 h 5270897"/>
              <a:gd name="connsiteX4" fmla="*/ 4533956 w 4534331"/>
              <a:gd name="connsiteY4" fmla="*/ 333441 h 5270897"/>
              <a:gd name="connsiteX5" fmla="*/ 4511788 w 4534331"/>
              <a:gd name="connsiteY5" fmla="*/ 390953 h 5270897"/>
              <a:gd name="connsiteX6" fmla="*/ 4508315 w 4534331"/>
              <a:gd name="connsiteY6" fmla="*/ 414519 h 5270897"/>
              <a:gd name="connsiteX7" fmla="*/ 4503231 w 4534331"/>
              <a:gd name="connsiteY7" fmla="*/ 505644 h 5270897"/>
              <a:gd name="connsiteX8" fmla="*/ 4502584 w 4534331"/>
              <a:gd name="connsiteY8" fmla="*/ 551953 h 5270897"/>
              <a:gd name="connsiteX9" fmla="*/ 4499498 w 4534331"/>
              <a:gd name="connsiteY9" fmla="*/ 580350 h 5270897"/>
              <a:gd name="connsiteX10" fmla="*/ 4498831 w 4534331"/>
              <a:gd name="connsiteY10" fmla="*/ 584522 h 5270897"/>
              <a:gd name="connsiteX11" fmla="*/ 4485949 w 4534331"/>
              <a:gd name="connsiteY11" fmla="*/ 815495 h 5270897"/>
              <a:gd name="connsiteX12" fmla="*/ 4487655 w 4534331"/>
              <a:gd name="connsiteY12" fmla="*/ 820318 h 5270897"/>
              <a:gd name="connsiteX13" fmla="*/ 4485513 w 4534331"/>
              <a:gd name="connsiteY13" fmla="*/ 844093 h 5270897"/>
              <a:gd name="connsiteX14" fmla="*/ 4483919 w 4534331"/>
              <a:gd name="connsiteY14" fmla="*/ 851860 h 5270897"/>
              <a:gd name="connsiteX15" fmla="*/ 4477708 w 4534331"/>
              <a:gd name="connsiteY15" fmla="*/ 963230 h 5270897"/>
              <a:gd name="connsiteX16" fmla="*/ 4479776 w 4534331"/>
              <a:gd name="connsiteY16" fmla="*/ 964128 h 5270897"/>
              <a:gd name="connsiteX17" fmla="*/ 4483878 w 4534331"/>
              <a:gd name="connsiteY17" fmla="*/ 1000225 h 5270897"/>
              <a:gd name="connsiteX18" fmla="*/ 4479100 w 4534331"/>
              <a:gd name="connsiteY18" fmla="*/ 1098522 h 5270897"/>
              <a:gd name="connsiteX19" fmla="*/ 4476746 w 4534331"/>
              <a:gd name="connsiteY19" fmla="*/ 1111831 h 5270897"/>
              <a:gd name="connsiteX20" fmla="*/ 4374006 w 4534331"/>
              <a:gd name="connsiteY20" fmla="*/ 1313892 h 5270897"/>
              <a:gd name="connsiteX21" fmla="*/ 846131 w 4534331"/>
              <a:gd name="connsiteY21" fmla="*/ 513049 h 5270897"/>
              <a:gd name="connsiteX22" fmla="*/ 55505 w 4534331"/>
              <a:gd name="connsiteY22" fmla="*/ 5270897 h 5270897"/>
              <a:gd name="connsiteX23" fmla="*/ 0 w 4534331"/>
              <a:gd name="connsiteY23" fmla="*/ 5267834 h 5270897"/>
              <a:gd name="connsiteX24" fmla="*/ 4306 w 4534331"/>
              <a:gd name="connsiteY24" fmla="*/ 5227664 h 5270897"/>
              <a:gd name="connsiteX25" fmla="*/ 8508 w 4534331"/>
              <a:gd name="connsiteY25" fmla="*/ 5221075 h 5270897"/>
              <a:gd name="connsiteX26" fmla="*/ 8776 w 4534331"/>
              <a:gd name="connsiteY26" fmla="*/ 5218335 h 5270897"/>
              <a:gd name="connsiteX27" fmla="*/ 9045 w 4534331"/>
              <a:gd name="connsiteY27" fmla="*/ 5215593 h 5270897"/>
              <a:gd name="connsiteX28" fmla="*/ 9580 w 4534331"/>
              <a:gd name="connsiteY28" fmla="*/ 5210111 h 5270897"/>
              <a:gd name="connsiteX29" fmla="*/ 9266 w 4534331"/>
              <a:gd name="connsiteY29" fmla="*/ 5204221 h 5270897"/>
              <a:gd name="connsiteX30" fmla="*/ 8685 w 4534331"/>
              <a:gd name="connsiteY30" fmla="*/ 5201072 h 5270897"/>
              <a:gd name="connsiteX31" fmla="*/ 8952 w 4534331"/>
              <a:gd name="connsiteY31" fmla="*/ 5198330 h 5270897"/>
              <a:gd name="connsiteX32" fmla="*/ 8638 w 4534331"/>
              <a:gd name="connsiteY32" fmla="*/ 5192440 h 5270897"/>
              <a:gd name="connsiteX33" fmla="*/ 8057 w 4534331"/>
              <a:gd name="connsiteY33" fmla="*/ 5189292 h 5270897"/>
              <a:gd name="connsiteX34" fmla="*/ 7430 w 4534331"/>
              <a:gd name="connsiteY34" fmla="*/ 5177511 h 5270897"/>
              <a:gd name="connsiteX35" fmla="*/ 6848 w 4534331"/>
              <a:gd name="connsiteY35" fmla="*/ 5174363 h 5270897"/>
              <a:gd name="connsiteX36" fmla="*/ 7115 w 4534331"/>
              <a:gd name="connsiteY36" fmla="*/ 5171621 h 5270897"/>
              <a:gd name="connsiteX37" fmla="*/ 5686 w 4534331"/>
              <a:gd name="connsiteY37" fmla="*/ 5168064 h 5270897"/>
              <a:gd name="connsiteX38" fmla="*/ 11075 w 4534331"/>
              <a:gd name="connsiteY38" fmla="*/ 5104615 h 5270897"/>
              <a:gd name="connsiteX39" fmla="*/ 78405 w 4534331"/>
              <a:gd name="connsiteY39" fmla="*/ 3830343 h 5270897"/>
              <a:gd name="connsiteX40" fmla="*/ 302152 w 4534331"/>
              <a:gd name="connsiteY40" fmla="*/ 0 h 5270897"/>
              <a:gd name="connsiteX41" fmla="*/ 3291735 w 4534331"/>
              <a:gd name="connsiteY41" fmla="*/ 171441 h 5270897"/>
              <a:gd name="connsiteX42" fmla="*/ 4117066 w 4534331"/>
              <a:gd name="connsiteY42" fmla="*/ 226420 h 5270897"/>
              <a:gd name="connsiteX43" fmla="*/ 4488693 w 4534331"/>
              <a:gd name="connsiteY43" fmla="*/ 246796 h 5270897"/>
              <a:gd name="connsiteX0" fmla="*/ 4488693 w 4534331"/>
              <a:gd name="connsiteY0" fmla="*/ 246796 h 5270897"/>
              <a:gd name="connsiteX1" fmla="*/ 4516455 w 4534331"/>
              <a:gd name="connsiteY1" fmla="*/ 268550 h 5270897"/>
              <a:gd name="connsiteX2" fmla="*/ 4514689 w 4534331"/>
              <a:gd name="connsiteY2" fmla="*/ 300227 h 5270897"/>
              <a:gd name="connsiteX3" fmla="*/ 4517598 w 4534331"/>
              <a:gd name="connsiteY3" fmla="*/ 301940 h 5270897"/>
              <a:gd name="connsiteX4" fmla="*/ 4533956 w 4534331"/>
              <a:gd name="connsiteY4" fmla="*/ 333441 h 5270897"/>
              <a:gd name="connsiteX5" fmla="*/ 4511788 w 4534331"/>
              <a:gd name="connsiteY5" fmla="*/ 390953 h 5270897"/>
              <a:gd name="connsiteX6" fmla="*/ 4508315 w 4534331"/>
              <a:gd name="connsiteY6" fmla="*/ 414519 h 5270897"/>
              <a:gd name="connsiteX7" fmla="*/ 4503231 w 4534331"/>
              <a:gd name="connsiteY7" fmla="*/ 505644 h 5270897"/>
              <a:gd name="connsiteX8" fmla="*/ 4502584 w 4534331"/>
              <a:gd name="connsiteY8" fmla="*/ 551953 h 5270897"/>
              <a:gd name="connsiteX9" fmla="*/ 4499498 w 4534331"/>
              <a:gd name="connsiteY9" fmla="*/ 580350 h 5270897"/>
              <a:gd name="connsiteX10" fmla="*/ 4498831 w 4534331"/>
              <a:gd name="connsiteY10" fmla="*/ 584522 h 5270897"/>
              <a:gd name="connsiteX11" fmla="*/ 4485949 w 4534331"/>
              <a:gd name="connsiteY11" fmla="*/ 815495 h 5270897"/>
              <a:gd name="connsiteX12" fmla="*/ 4487655 w 4534331"/>
              <a:gd name="connsiteY12" fmla="*/ 820318 h 5270897"/>
              <a:gd name="connsiteX13" fmla="*/ 4485513 w 4534331"/>
              <a:gd name="connsiteY13" fmla="*/ 844093 h 5270897"/>
              <a:gd name="connsiteX14" fmla="*/ 4483919 w 4534331"/>
              <a:gd name="connsiteY14" fmla="*/ 851860 h 5270897"/>
              <a:gd name="connsiteX15" fmla="*/ 4477708 w 4534331"/>
              <a:gd name="connsiteY15" fmla="*/ 963230 h 5270897"/>
              <a:gd name="connsiteX16" fmla="*/ 4479776 w 4534331"/>
              <a:gd name="connsiteY16" fmla="*/ 964128 h 5270897"/>
              <a:gd name="connsiteX17" fmla="*/ 4483878 w 4534331"/>
              <a:gd name="connsiteY17" fmla="*/ 1000225 h 5270897"/>
              <a:gd name="connsiteX18" fmla="*/ 4479100 w 4534331"/>
              <a:gd name="connsiteY18" fmla="*/ 1098522 h 5270897"/>
              <a:gd name="connsiteX19" fmla="*/ 4476746 w 4534331"/>
              <a:gd name="connsiteY19" fmla="*/ 1111831 h 5270897"/>
              <a:gd name="connsiteX20" fmla="*/ 4436394 w 4534331"/>
              <a:gd name="connsiteY20" fmla="*/ 1115065 h 5270897"/>
              <a:gd name="connsiteX21" fmla="*/ 846131 w 4534331"/>
              <a:gd name="connsiteY21" fmla="*/ 513049 h 5270897"/>
              <a:gd name="connsiteX22" fmla="*/ 55505 w 4534331"/>
              <a:gd name="connsiteY22" fmla="*/ 5270897 h 5270897"/>
              <a:gd name="connsiteX23" fmla="*/ 0 w 4534331"/>
              <a:gd name="connsiteY23" fmla="*/ 5267834 h 5270897"/>
              <a:gd name="connsiteX24" fmla="*/ 4306 w 4534331"/>
              <a:gd name="connsiteY24" fmla="*/ 5227664 h 5270897"/>
              <a:gd name="connsiteX25" fmla="*/ 8508 w 4534331"/>
              <a:gd name="connsiteY25" fmla="*/ 5221075 h 5270897"/>
              <a:gd name="connsiteX26" fmla="*/ 8776 w 4534331"/>
              <a:gd name="connsiteY26" fmla="*/ 5218335 h 5270897"/>
              <a:gd name="connsiteX27" fmla="*/ 9045 w 4534331"/>
              <a:gd name="connsiteY27" fmla="*/ 5215593 h 5270897"/>
              <a:gd name="connsiteX28" fmla="*/ 9580 w 4534331"/>
              <a:gd name="connsiteY28" fmla="*/ 5210111 h 5270897"/>
              <a:gd name="connsiteX29" fmla="*/ 9266 w 4534331"/>
              <a:gd name="connsiteY29" fmla="*/ 5204221 h 5270897"/>
              <a:gd name="connsiteX30" fmla="*/ 8685 w 4534331"/>
              <a:gd name="connsiteY30" fmla="*/ 5201072 h 5270897"/>
              <a:gd name="connsiteX31" fmla="*/ 8952 w 4534331"/>
              <a:gd name="connsiteY31" fmla="*/ 5198330 h 5270897"/>
              <a:gd name="connsiteX32" fmla="*/ 8638 w 4534331"/>
              <a:gd name="connsiteY32" fmla="*/ 5192440 h 5270897"/>
              <a:gd name="connsiteX33" fmla="*/ 8057 w 4534331"/>
              <a:gd name="connsiteY33" fmla="*/ 5189292 h 5270897"/>
              <a:gd name="connsiteX34" fmla="*/ 7430 w 4534331"/>
              <a:gd name="connsiteY34" fmla="*/ 5177511 h 5270897"/>
              <a:gd name="connsiteX35" fmla="*/ 6848 w 4534331"/>
              <a:gd name="connsiteY35" fmla="*/ 5174363 h 5270897"/>
              <a:gd name="connsiteX36" fmla="*/ 7115 w 4534331"/>
              <a:gd name="connsiteY36" fmla="*/ 5171621 h 5270897"/>
              <a:gd name="connsiteX37" fmla="*/ 5686 w 4534331"/>
              <a:gd name="connsiteY37" fmla="*/ 5168064 h 5270897"/>
              <a:gd name="connsiteX38" fmla="*/ 11075 w 4534331"/>
              <a:gd name="connsiteY38" fmla="*/ 5104615 h 5270897"/>
              <a:gd name="connsiteX39" fmla="*/ 78405 w 4534331"/>
              <a:gd name="connsiteY39" fmla="*/ 3830343 h 5270897"/>
              <a:gd name="connsiteX40" fmla="*/ 302152 w 4534331"/>
              <a:gd name="connsiteY40" fmla="*/ 0 h 5270897"/>
              <a:gd name="connsiteX41" fmla="*/ 3291735 w 4534331"/>
              <a:gd name="connsiteY41" fmla="*/ 171441 h 5270897"/>
              <a:gd name="connsiteX42" fmla="*/ 4117066 w 4534331"/>
              <a:gd name="connsiteY42" fmla="*/ 226420 h 5270897"/>
              <a:gd name="connsiteX43" fmla="*/ 4488693 w 4534331"/>
              <a:gd name="connsiteY43" fmla="*/ 246796 h 5270897"/>
              <a:gd name="connsiteX0" fmla="*/ 4488693 w 4534331"/>
              <a:gd name="connsiteY0" fmla="*/ 246796 h 5270897"/>
              <a:gd name="connsiteX1" fmla="*/ 4516455 w 4534331"/>
              <a:gd name="connsiteY1" fmla="*/ 268550 h 5270897"/>
              <a:gd name="connsiteX2" fmla="*/ 4514689 w 4534331"/>
              <a:gd name="connsiteY2" fmla="*/ 300227 h 5270897"/>
              <a:gd name="connsiteX3" fmla="*/ 4517598 w 4534331"/>
              <a:gd name="connsiteY3" fmla="*/ 301940 h 5270897"/>
              <a:gd name="connsiteX4" fmla="*/ 4533956 w 4534331"/>
              <a:gd name="connsiteY4" fmla="*/ 333441 h 5270897"/>
              <a:gd name="connsiteX5" fmla="*/ 4511788 w 4534331"/>
              <a:gd name="connsiteY5" fmla="*/ 390953 h 5270897"/>
              <a:gd name="connsiteX6" fmla="*/ 4508315 w 4534331"/>
              <a:gd name="connsiteY6" fmla="*/ 414519 h 5270897"/>
              <a:gd name="connsiteX7" fmla="*/ 4503231 w 4534331"/>
              <a:gd name="connsiteY7" fmla="*/ 505644 h 5270897"/>
              <a:gd name="connsiteX8" fmla="*/ 4502584 w 4534331"/>
              <a:gd name="connsiteY8" fmla="*/ 551953 h 5270897"/>
              <a:gd name="connsiteX9" fmla="*/ 4499498 w 4534331"/>
              <a:gd name="connsiteY9" fmla="*/ 580350 h 5270897"/>
              <a:gd name="connsiteX10" fmla="*/ 4498831 w 4534331"/>
              <a:gd name="connsiteY10" fmla="*/ 584522 h 5270897"/>
              <a:gd name="connsiteX11" fmla="*/ 4485949 w 4534331"/>
              <a:gd name="connsiteY11" fmla="*/ 815495 h 5270897"/>
              <a:gd name="connsiteX12" fmla="*/ 4487655 w 4534331"/>
              <a:gd name="connsiteY12" fmla="*/ 820318 h 5270897"/>
              <a:gd name="connsiteX13" fmla="*/ 4485513 w 4534331"/>
              <a:gd name="connsiteY13" fmla="*/ 844093 h 5270897"/>
              <a:gd name="connsiteX14" fmla="*/ 4483919 w 4534331"/>
              <a:gd name="connsiteY14" fmla="*/ 851860 h 5270897"/>
              <a:gd name="connsiteX15" fmla="*/ 4477708 w 4534331"/>
              <a:gd name="connsiteY15" fmla="*/ 963230 h 5270897"/>
              <a:gd name="connsiteX16" fmla="*/ 4479776 w 4534331"/>
              <a:gd name="connsiteY16" fmla="*/ 964128 h 5270897"/>
              <a:gd name="connsiteX17" fmla="*/ 4483878 w 4534331"/>
              <a:gd name="connsiteY17" fmla="*/ 1000225 h 5270897"/>
              <a:gd name="connsiteX18" fmla="*/ 4479100 w 4534331"/>
              <a:gd name="connsiteY18" fmla="*/ 1098522 h 5270897"/>
              <a:gd name="connsiteX19" fmla="*/ 4476746 w 4534331"/>
              <a:gd name="connsiteY19" fmla="*/ 1111831 h 5270897"/>
              <a:gd name="connsiteX20" fmla="*/ 4436394 w 4534331"/>
              <a:gd name="connsiteY20" fmla="*/ 1115065 h 5270897"/>
              <a:gd name="connsiteX21" fmla="*/ 846855 w 4534331"/>
              <a:gd name="connsiteY21" fmla="*/ 534277 h 5270897"/>
              <a:gd name="connsiteX22" fmla="*/ 55505 w 4534331"/>
              <a:gd name="connsiteY22" fmla="*/ 5270897 h 5270897"/>
              <a:gd name="connsiteX23" fmla="*/ 0 w 4534331"/>
              <a:gd name="connsiteY23" fmla="*/ 5267834 h 5270897"/>
              <a:gd name="connsiteX24" fmla="*/ 4306 w 4534331"/>
              <a:gd name="connsiteY24" fmla="*/ 5227664 h 5270897"/>
              <a:gd name="connsiteX25" fmla="*/ 8508 w 4534331"/>
              <a:gd name="connsiteY25" fmla="*/ 5221075 h 5270897"/>
              <a:gd name="connsiteX26" fmla="*/ 8776 w 4534331"/>
              <a:gd name="connsiteY26" fmla="*/ 5218335 h 5270897"/>
              <a:gd name="connsiteX27" fmla="*/ 9045 w 4534331"/>
              <a:gd name="connsiteY27" fmla="*/ 5215593 h 5270897"/>
              <a:gd name="connsiteX28" fmla="*/ 9580 w 4534331"/>
              <a:gd name="connsiteY28" fmla="*/ 5210111 h 5270897"/>
              <a:gd name="connsiteX29" fmla="*/ 9266 w 4534331"/>
              <a:gd name="connsiteY29" fmla="*/ 5204221 h 5270897"/>
              <a:gd name="connsiteX30" fmla="*/ 8685 w 4534331"/>
              <a:gd name="connsiteY30" fmla="*/ 5201072 h 5270897"/>
              <a:gd name="connsiteX31" fmla="*/ 8952 w 4534331"/>
              <a:gd name="connsiteY31" fmla="*/ 5198330 h 5270897"/>
              <a:gd name="connsiteX32" fmla="*/ 8638 w 4534331"/>
              <a:gd name="connsiteY32" fmla="*/ 5192440 h 5270897"/>
              <a:gd name="connsiteX33" fmla="*/ 8057 w 4534331"/>
              <a:gd name="connsiteY33" fmla="*/ 5189292 h 5270897"/>
              <a:gd name="connsiteX34" fmla="*/ 7430 w 4534331"/>
              <a:gd name="connsiteY34" fmla="*/ 5177511 h 5270897"/>
              <a:gd name="connsiteX35" fmla="*/ 6848 w 4534331"/>
              <a:gd name="connsiteY35" fmla="*/ 5174363 h 5270897"/>
              <a:gd name="connsiteX36" fmla="*/ 7115 w 4534331"/>
              <a:gd name="connsiteY36" fmla="*/ 5171621 h 5270897"/>
              <a:gd name="connsiteX37" fmla="*/ 5686 w 4534331"/>
              <a:gd name="connsiteY37" fmla="*/ 5168064 h 5270897"/>
              <a:gd name="connsiteX38" fmla="*/ 11075 w 4534331"/>
              <a:gd name="connsiteY38" fmla="*/ 5104615 h 5270897"/>
              <a:gd name="connsiteX39" fmla="*/ 78405 w 4534331"/>
              <a:gd name="connsiteY39" fmla="*/ 3830343 h 5270897"/>
              <a:gd name="connsiteX40" fmla="*/ 302152 w 4534331"/>
              <a:gd name="connsiteY40" fmla="*/ 0 h 5270897"/>
              <a:gd name="connsiteX41" fmla="*/ 3291735 w 4534331"/>
              <a:gd name="connsiteY41" fmla="*/ 171441 h 5270897"/>
              <a:gd name="connsiteX42" fmla="*/ 4117066 w 4534331"/>
              <a:gd name="connsiteY42" fmla="*/ 226420 h 5270897"/>
              <a:gd name="connsiteX43" fmla="*/ 4488693 w 4534331"/>
              <a:gd name="connsiteY43" fmla="*/ 246796 h 5270897"/>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8952 w 4534331"/>
              <a:gd name="connsiteY31" fmla="*/ 5190157 h 5262724"/>
              <a:gd name="connsiteX32" fmla="*/ 8638 w 4534331"/>
              <a:gd name="connsiteY32" fmla="*/ 5184267 h 5262724"/>
              <a:gd name="connsiteX33" fmla="*/ 8057 w 4534331"/>
              <a:gd name="connsiteY33" fmla="*/ 5181119 h 5262724"/>
              <a:gd name="connsiteX34" fmla="*/ 7430 w 4534331"/>
              <a:gd name="connsiteY34" fmla="*/ 5169338 h 5262724"/>
              <a:gd name="connsiteX35" fmla="*/ 6848 w 4534331"/>
              <a:gd name="connsiteY35" fmla="*/ 5166190 h 5262724"/>
              <a:gd name="connsiteX36" fmla="*/ 7115 w 4534331"/>
              <a:gd name="connsiteY36" fmla="*/ 5163448 h 5262724"/>
              <a:gd name="connsiteX37" fmla="*/ 5686 w 4534331"/>
              <a:gd name="connsiteY37" fmla="*/ 5159891 h 5262724"/>
              <a:gd name="connsiteX38" fmla="*/ 11075 w 4534331"/>
              <a:gd name="connsiteY38" fmla="*/ 5096442 h 5262724"/>
              <a:gd name="connsiteX39" fmla="*/ 78405 w 4534331"/>
              <a:gd name="connsiteY39" fmla="*/ 3822170 h 5262724"/>
              <a:gd name="connsiteX40" fmla="*/ 300639 w 4534331"/>
              <a:gd name="connsiteY40" fmla="*/ 0 h 5262724"/>
              <a:gd name="connsiteX41" fmla="*/ 3291735 w 4534331"/>
              <a:gd name="connsiteY41" fmla="*/ 163268 h 5262724"/>
              <a:gd name="connsiteX42" fmla="*/ 4117066 w 4534331"/>
              <a:gd name="connsiteY42" fmla="*/ 218247 h 5262724"/>
              <a:gd name="connsiteX43" fmla="*/ 4488693 w 4534331"/>
              <a:gd name="connsiteY43"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8952 w 4534331"/>
              <a:gd name="connsiteY31" fmla="*/ 5190157 h 5262724"/>
              <a:gd name="connsiteX32" fmla="*/ 8057 w 4534331"/>
              <a:gd name="connsiteY32" fmla="*/ 5181119 h 5262724"/>
              <a:gd name="connsiteX33" fmla="*/ 7430 w 4534331"/>
              <a:gd name="connsiteY33" fmla="*/ 5169338 h 5262724"/>
              <a:gd name="connsiteX34" fmla="*/ 6848 w 4534331"/>
              <a:gd name="connsiteY34" fmla="*/ 5166190 h 5262724"/>
              <a:gd name="connsiteX35" fmla="*/ 7115 w 4534331"/>
              <a:gd name="connsiteY35" fmla="*/ 5163448 h 5262724"/>
              <a:gd name="connsiteX36" fmla="*/ 5686 w 4534331"/>
              <a:gd name="connsiteY36" fmla="*/ 5159891 h 5262724"/>
              <a:gd name="connsiteX37" fmla="*/ 11075 w 4534331"/>
              <a:gd name="connsiteY37" fmla="*/ 5096442 h 5262724"/>
              <a:gd name="connsiteX38" fmla="*/ 78405 w 4534331"/>
              <a:gd name="connsiteY38" fmla="*/ 3822170 h 5262724"/>
              <a:gd name="connsiteX39" fmla="*/ 300639 w 4534331"/>
              <a:gd name="connsiteY39" fmla="*/ 0 h 5262724"/>
              <a:gd name="connsiteX40" fmla="*/ 3291735 w 4534331"/>
              <a:gd name="connsiteY40" fmla="*/ 163268 h 5262724"/>
              <a:gd name="connsiteX41" fmla="*/ 4117066 w 4534331"/>
              <a:gd name="connsiteY41" fmla="*/ 218247 h 5262724"/>
              <a:gd name="connsiteX42" fmla="*/ 4488693 w 4534331"/>
              <a:gd name="connsiteY42"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8952 w 4534331"/>
              <a:gd name="connsiteY31" fmla="*/ 5190157 h 5262724"/>
              <a:gd name="connsiteX32" fmla="*/ 7430 w 4534331"/>
              <a:gd name="connsiteY32" fmla="*/ 5169338 h 5262724"/>
              <a:gd name="connsiteX33" fmla="*/ 6848 w 4534331"/>
              <a:gd name="connsiteY33" fmla="*/ 5166190 h 5262724"/>
              <a:gd name="connsiteX34" fmla="*/ 7115 w 4534331"/>
              <a:gd name="connsiteY34" fmla="*/ 5163448 h 5262724"/>
              <a:gd name="connsiteX35" fmla="*/ 5686 w 4534331"/>
              <a:gd name="connsiteY35" fmla="*/ 5159891 h 5262724"/>
              <a:gd name="connsiteX36" fmla="*/ 11075 w 4534331"/>
              <a:gd name="connsiteY36" fmla="*/ 5096442 h 5262724"/>
              <a:gd name="connsiteX37" fmla="*/ 78405 w 4534331"/>
              <a:gd name="connsiteY37" fmla="*/ 3822170 h 5262724"/>
              <a:gd name="connsiteX38" fmla="*/ 300639 w 4534331"/>
              <a:gd name="connsiteY38" fmla="*/ 0 h 5262724"/>
              <a:gd name="connsiteX39" fmla="*/ 3291735 w 4534331"/>
              <a:gd name="connsiteY39" fmla="*/ 163268 h 5262724"/>
              <a:gd name="connsiteX40" fmla="*/ 4117066 w 4534331"/>
              <a:gd name="connsiteY40" fmla="*/ 218247 h 5262724"/>
              <a:gd name="connsiteX41" fmla="*/ 4488693 w 4534331"/>
              <a:gd name="connsiteY41"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8952 w 4534331"/>
              <a:gd name="connsiteY31" fmla="*/ 5190157 h 5262724"/>
              <a:gd name="connsiteX32" fmla="*/ 7430 w 4534331"/>
              <a:gd name="connsiteY32" fmla="*/ 5169338 h 5262724"/>
              <a:gd name="connsiteX33" fmla="*/ 6848 w 4534331"/>
              <a:gd name="connsiteY33" fmla="*/ 5166190 h 5262724"/>
              <a:gd name="connsiteX34" fmla="*/ 7115 w 4534331"/>
              <a:gd name="connsiteY34" fmla="*/ 5163448 h 5262724"/>
              <a:gd name="connsiteX35" fmla="*/ 11075 w 4534331"/>
              <a:gd name="connsiteY35" fmla="*/ 5096442 h 5262724"/>
              <a:gd name="connsiteX36" fmla="*/ 78405 w 4534331"/>
              <a:gd name="connsiteY36" fmla="*/ 3822170 h 5262724"/>
              <a:gd name="connsiteX37" fmla="*/ 300639 w 4534331"/>
              <a:gd name="connsiteY37" fmla="*/ 0 h 5262724"/>
              <a:gd name="connsiteX38" fmla="*/ 3291735 w 4534331"/>
              <a:gd name="connsiteY38" fmla="*/ 163268 h 5262724"/>
              <a:gd name="connsiteX39" fmla="*/ 4117066 w 4534331"/>
              <a:gd name="connsiteY39" fmla="*/ 218247 h 5262724"/>
              <a:gd name="connsiteX40" fmla="*/ 4488693 w 4534331"/>
              <a:gd name="connsiteY40"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8952 w 4534331"/>
              <a:gd name="connsiteY31" fmla="*/ 5190157 h 5262724"/>
              <a:gd name="connsiteX32" fmla="*/ 7430 w 4534331"/>
              <a:gd name="connsiteY32" fmla="*/ 5169338 h 5262724"/>
              <a:gd name="connsiteX33" fmla="*/ 6848 w 4534331"/>
              <a:gd name="connsiteY33" fmla="*/ 5166190 h 5262724"/>
              <a:gd name="connsiteX34" fmla="*/ 11075 w 4534331"/>
              <a:gd name="connsiteY34" fmla="*/ 5096442 h 5262724"/>
              <a:gd name="connsiteX35" fmla="*/ 78405 w 4534331"/>
              <a:gd name="connsiteY35" fmla="*/ 3822170 h 5262724"/>
              <a:gd name="connsiteX36" fmla="*/ 300639 w 4534331"/>
              <a:gd name="connsiteY36" fmla="*/ 0 h 5262724"/>
              <a:gd name="connsiteX37" fmla="*/ 3291735 w 4534331"/>
              <a:gd name="connsiteY37" fmla="*/ 163268 h 5262724"/>
              <a:gd name="connsiteX38" fmla="*/ 4117066 w 4534331"/>
              <a:gd name="connsiteY38" fmla="*/ 218247 h 5262724"/>
              <a:gd name="connsiteX39" fmla="*/ 4488693 w 4534331"/>
              <a:gd name="connsiteY39"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8685 w 4534331"/>
              <a:gd name="connsiteY30" fmla="*/ 5192899 h 5262724"/>
              <a:gd name="connsiteX31" fmla="*/ 7430 w 4534331"/>
              <a:gd name="connsiteY31" fmla="*/ 5169338 h 5262724"/>
              <a:gd name="connsiteX32" fmla="*/ 6848 w 4534331"/>
              <a:gd name="connsiteY32" fmla="*/ 5166190 h 5262724"/>
              <a:gd name="connsiteX33" fmla="*/ 11075 w 4534331"/>
              <a:gd name="connsiteY33" fmla="*/ 5096442 h 5262724"/>
              <a:gd name="connsiteX34" fmla="*/ 78405 w 4534331"/>
              <a:gd name="connsiteY34" fmla="*/ 3822170 h 5262724"/>
              <a:gd name="connsiteX35" fmla="*/ 300639 w 4534331"/>
              <a:gd name="connsiteY35" fmla="*/ 0 h 5262724"/>
              <a:gd name="connsiteX36" fmla="*/ 3291735 w 4534331"/>
              <a:gd name="connsiteY36" fmla="*/ 163268 h 5262724"/>
              <a:gd name="connsiteX37" fmla="*/ 4117066 w 4534331"/>
              <a:gd name="connsiteY37" fmla="*/ 218247 h 5262724"/>
              <a:gd name="connsiteX38" fmla="*/ 4488693 w 4534331"/>
              <a:gd name="connsiteY38"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9266 w 4534331"/>
              <a:gd name="connsiteY29" fmla="*/ 5196048 h 5262724"/>
              <a:gd name="connsiteX30" fmla="*/ 7430 w 4534331"/>
              <a:gd name="connsiteY30" fmla="*/ 5169338 h 5262724"/>
              <a:gd name="connsiteX31" fmla="*/ 6848 w 4534331"/>
              <a:gd name="connsiteY31" fmla="*/ 5166190 h 5262724"/>
              <a:gd name="connsiteX32" fmla="*/ 11075 w 4534331"/>
              <a:gd name="connsiteY32" fmla="*/ 5096442 h 5262724"/>
              <a:gd name="connsiteX33" fmla="*/ 78405 w 4534331"/>
              <a:gd name="connsiteY33" fmla="*/ 3822170 h 5262724"/>
              <a:gd name="connsiteX34" fmla="*/ 300639 w 4534331"/>
              <a:gd name="connsiteY34" fmla="*/ 0 h 5262724"/>
              <a:gd name="connsiteX35" fmla="*/ 3291735 w 4534331"/>
              <a:gd name="connsiteY35" fmla="*/ 163268 h 5262724"/>
              <a:gd name="connsiteX36" fmla="*/ 4117066 w 4534331"/>
              <a:gd name="connsiteY36" fmla="*/ 218247 h 5262724"/>
              <a:gd name="connsiteX37" fmla="*/ 4488693 w 4534331"/>
              <a:gd name="connsiteY37"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9580 w 4534331"/>
              <a:gd name="connsiteY28" fmla="*/ 5201938 h 5262724"/>
              <a:gd name="connsiteX29" fmla="*/ 7430 w 4534331"/>
              <a:gd name="connsiteY29" fmla="*/ 5169338 h 5262724"/>
              <a:gd name="connsiteX30" fmla="*/ 6848 w 4534331"/>
              <a:gd name="connsiteY30" fmla="*/ 5166190 h 5262724"/>
              <a:gd name="connsiteX31" fmla="*/ 11075 w 4534331"/>
              <a:gd name="connsiteY31" fmla="*/ 5096442 h 5262724"/>
              <a:gd name="connsiteX32" fmla="*/ 78405 w 4534331"/>
              <a:gd name="connsiteY32" fmla="*/ 3822170 h 5262724"/>
              <a:gd name="connsiteX33" fmla="*/ 300639 w 4534331"/>
              <a:gd name="connsiteY33" fmla="*/ 0 h 5262724"/>
              <a:gd name="connsiteX34" fmla="*/ 3291735 w 4534331"/>
              <a:gd name="connsiteY34" fmla="*/ 163268 h 5262724"/>
              <a:gd name="connsiteX35" fmla="*/ 4117066 w 4534331"/>
              <a:gd name="connsiteY35" fmla="*/ 218247 h 5262724"/>
              <a:gd name="connsiteX36" fmla="*/ 4488693 w 4534331"/>
              <a:gd name="connsiteY36"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9045 w 4534331"/>
              <a:gd name="connsiteY27" fmla="*/ 5207420 h 5262724"/>
              <a:gd name="connsiteX28" fmla="*/ 7430 w 4534331"/>
              <a:gd name="connsiteY28" fmla="*/ 5169338 h 5262724"/>
              <a:gd name="connsiteX29" fmla="*/ 6848 w 4534331"/>
              <a:gd name="connsiteY29" fmla="*/ 5166190 h 5262724"/>
              <a:gd name="connsiteX30" fmla="*/ 11075 w 4534331"/>
              <a:gd name="connsiteY30" fmla="*/ 5096442 h 5262724"/>
              <a:gd name="connsiteX31" fmla="*/ 78405 w 4534331"/>
              <a:gd name="connsiteY31" fmla="*/ 3822170 h 5262724"/>
              <a:gd name="connsiteX32" fmla="*/ 300639 w 4534331"/>
              <a:gd name="connsiteY32" fmla="*/ 0 h 5262724"/>
              <a:gd name="connsiteX33" fmla="*/ 3291735 w 4534331"/>
              <a:gd name="connsiteY33" fmla="*/ 163268 h 5262724"/>
              <a:gd name="connsiteX34" fmla="*/ 4117066 w 4534331"/>
              <a:gd name="connsiteY34" fmla="*/ 218247 h 5262724"/>
              <a:gd name="connsiteX35" fmla="*/ 4488693 w 4534331"/>
              <a:gd name="connsiteY35"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8776 w 4534331"/>
              <a:gd name="connsiteY26" fmla="*/ 5210162 h 5262724"/>
              <a:gd name="connsiteX27" fmla="*/ 7430 w 4534331"/>
              <a:gd name="connsiteY27" fmla="*/ 5169338 h 5262724"/>
              <a:gd name="connsiteX28" fmla="*/ 6848 w 4534331"/>
              <a:gd name="connsiteY28" fmla="*/ 5166190 h 5262724"/>
              <a:gd name="connsiteX29" fmla="*/ 11075 w 4534331"/>
              <a:gd name="connsiteY29" fmla="*/ 5096442 h 5262724"/>
              <a:gd name="connsiteX30" fmla="*/ 78405 w 4534331"/>
              <a:gd name="connsiteY30" fmla="*/ 3822170 h 5262724"/>
              <a:gd name="connsiteX31" fmla="*/ 300639 w 4534331"/>
              <a:gd name="connsiteY31" fmla="*/ 0 h 5262724"/>
              <a:gd name="connsiteX32" fmla="*/ 3291735 w 4534331"/>
              <a:gd name="connsiteY32" fmla="*/ 163268 h 5262724"/>
              <a:gd name="connsiteX33" fmla="*/ 4117066 w 4534331"/>
              <a:gd name="connsiteY33" fmla="*/ 218247 h 5262724"/>
              <a:gd name="connsiteX34" fmla="*/ 4488693 w 4534331"/>
              <a:gd name="connsiteY34"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8508 w 4534331"/>
              <a:gd name="connsiteY25" fmla="*/ 5212902 h 5262724"/>
              <a:gd name="connsiteX26" fmla="*/ 7430 w 4534331"/>
              <a:gd name="connsiteY26" fmla="*/ 5169338 h 5262724"/>
              <a:gd name="connsiteX27" fmla="*/ 6848 w 4534331"/>
              <a:gd name="connsiteY27" fmla="*/ 5166190 h 5262724"/>
              <a:gd name="connsiteX28" fmla="*/ 11075 w 4534331"/>
              <a:gd name="connsiteY28" fmla="*/ 5096442 h 5262724"/>
              <a:gd name="connsiteX29" fmla="*/ 78405 w 4534331"/>
              <a:gd name="connsiteY29" fmla="*/ 3822170 h 5262724"/>
              <a:gd name="connsiteX30" fmla="*/ 300639 w 4534331"/>
              <a:gd name="connsiteY30" fmla="*/ 0 h 5262724"/>
              <a:gd name="connsiteX31" fmla="*/ 3291735 w 4534331"/>
              <a:gd name="connsiteY31" fmla="*/ 163268 h 5262724"/>
              <a:gd name="connsiteX32" fmla="*/ 4117066 w 4534331"/>
              <a:gd name="connsiteY32" fmla="*/ 218247 h 5262724"/>
              <a:gd name="connsiteX33" fmla="*/ 4488693 w 4534331"/>
              <a:gd name="connsiteY33"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7430 w 4534331"/>
              <a:gd name="connsiteY25" fmla="*/ 5169338 h 5262724"/>
              <a:gd name="connsiteX26" fmla="*/ 6848 w 4534331"/>
              <a:gd name="connsiteY26" fmla="*/ 5166190 h 5262724"/>
              <a:gd name="connsiteX27" fmla="*/ 11075 w 4534331"/>
              <a:gd name="connsiteY27" fmla="*/ 5096442 h 5262724"/>
              <a:gd name="connsiteX28" fmla="*/ 78405 w 4534331"/>
              <a:gd name="connsiteY28" fmla="*/ 3822170 h 5262724"/>
              <a:gd name="connsiteX29" fmla="*/ 300639 w 4534331"/>
              <a:gd name="connsiteY29" fmla="*/ 0 h 5262724"/>
              <a:gd name="connsiteX30" fmla="*/ 3291735 w 4534331"/>
              <a:gd name="connsiteY30" fmla="*/ 163268 h 5262724"/>
              <a:gd name="connsiteX31" fmla="*/ 4117066 w 4534331"/>
              <a:gd name="connsiteY31" fmla="*/ 218247 h 5262724"/>
              <a:gd name="connsiteX32" fmla="*/ 4488693 w 4534331"/>
              <a:gd name="connsiteY32"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7430 w 4534331"/>
              <a:gd name="connsiteY25" fmla="*/ 5169338 h 5262724"/>
              <a:gd name="connsiteX26" fmla="*/ 11075 w 4534331"/>
              <a:gd name="connsiteY26" fmla="*/ 5096442 h 5262724"/>
              <a:gd name="connsiteX27" fmla="*/ 78405 w 4534331"/>
              <a:gd name="connsiteY27" fmla="*/ 3822170 h 5262724"/>
              <a:gd name="connsiteX28" fmla="*/ 300639 w 4534331"/>
              <a:gd name="connsiteY28" fmla="*/ 0 h 5262724"/>
              <a:gd name="connsiteX29" fmla="*/ 3291735 w 4534331"/>
              <a:gd name="connsiteY29" fmla="*/ 163268 h 5262724"/>
              <a:gd name="connsiteX30" fmla="*/ 4117066 w 4534331"/>
              <a:gd name="connsiteY30" fmla="*/ 218247 h 5262724"/>
              <a:gd name="connsiteX31" fmla="*/ 4488693 w 4534331"/>
              <a:gd name="connsiteY31"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4306 w 4534331"/>
              <a:gd name="connsiteY24" fmla="*/ 5219491 h 5262724"/>
              <a:gd name="connsiteX25" fmla="*/ 11075 w 4534331"/>
              <a:gd name="connsiteY25" fmla="*/ 5096442 h 5262724"/>
              <a:gd name="connsiteX26" fmla="*/ 78405 w 4534331"/>
              <a:gd name="connsiteY26" fmla="*/ 3822170 h 5262724"/>
              <a:gd name="connsiteX27" fmla="*/ 300639 w 4534331"/>
              <a:gd name="connsiteY27" fmla="*/ 0 h 5262724"/>
              <a:gd name="connsiteX28" fmla="*/ 3291735 w 4534331"/>
              <a:gd name="connsiteY28" fmla="*/ 163268 h 5262724"/>
              <a:gd name="connsiteX29" fmla="*/ 4117066 w 4534331"/>
              <a:gd name="connsiteY29" fmla="*/ 218247 h 5262724"/>
              <a:gd name="connsiteX30" fmla="*/ 4488693 w 4534331"/>
              <a:gd name="connsiteY30"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11075 w 4534331"/>
              <a:gd name="connsiteY24" fmla="*/ 5096442 h 5262724"/>
              <a:gd name="connsiteX25" fmla="*/ 78405 w 4534331"/>
              <a:gd name="connsiteY25" fmla="*/ 3822170 h 5262724"/>
              <a:gd name="connsiteX26" fmla="*/ 300639 w 4534331"/>
              <a:gd name="connsiteY26" fmla="*/ 0 h 5262724"/>
              <a:gd name="connsiteX27" fmla="*/ 3291735 w 4534331"/>
              <a:gd name="connsiteY27" fmla="*/ 163268 h 5262724"/>
              <a:gd name="connsiteX28" fmla="*/ 4117066 w 4534331"/>
              <a:gd name="connsiteY28" fmla="*/ 218247 h 5262724"/>
              <a:gd name="connsiteX29" fmla="*/ 4488693 w 4534331"/>
              <a:gd name="connsiteY29" fmla="*/ 238623 h 5262724"/>
              <a:gd name="connsiteX0" fmla="*/ 4488693 w 4534331"/>
              <a:gd name="connsiteY0" fmla="*/ 238623 h 5262724"/>
              <a:gd name="connsiteX1" fmla="*/ 4516455 w 4534331"/>
              <a:gd name="connsiteY1" fmla="*/ 260377 h 5262724"/>
              <a:gd name="connsiteX2" fmla="*/ 4514689 w 4534331"/>
              <a:gd name="connsiteY2" fmla="*/ 292054 h 5262724"/>
              <a:gd name="connsiteX3" fmla="*/ 4517598 w 4534331"/>
              <a:gd name="connsiteY3" fmla="*/ 293767 h 5262724"/>
              <a:gd name="connsiteX4" fmla="*/ 4533956 w 4534331"/>
              <a:gd name="connsiteY4" fmla="*/ 325268 h 5262724"/>
              <a:gd name="connsiteX5" fmla="*/ 4511788 w 4534331"/>
              <a:gd name="connsiteY5" fmla="*/ 382780 h 5262724"/>
              <a:gd name="connsiteX6" fmla="*/ 4508315 w 4534331"/>
              <a:gd name="connsiteY6" fmla="*/ 406346 h 5262724"/>
              <a:gd name="connsiteX7" fmla="*/ 4503231 w 4534331"/>
              <a:gd name="connsiteY7" fmla="*/ 497471 h 5262724"/>
              <a:gd name="connsiteX8" fmla="*/ 4502584 w 4534331"/>
              <a:gd name="connsiteY8" fmla="*/ 543780 h 5262724"/>
              <a:gd name="connsiteX9" fmla="*/ 4499498 w 4534331"/>
              <a:gd name="connsiteY9" fmla="*/ 572177 h 5262724"/>
              <a:gd name="connsiteX10" fmla="*/ 4498831 w 4534331"/>
              <a:gd name="connsiteY10" fmla="*/ 576349 h 5262724"/>
              <a:gd name="connsiteX11" fmla="*/ 4485949 w 4534331"/>
              <a:gd name="connsiteY11" fmla="*/ 807322 h 5262724"/>
              <a:gd name="connsiteX12" fmla="*/ 4487655 w 4534331"/>
              <a:gd name="connsiteY12" fmla="*/ 812145 h 5262724"/>
              <a:gd name="connsiteX13" fmla="*/ 4485513 w 4534331"/>
              <a:gd name="connsiteY13" fmla="*/ 835920 h 5262724"/>
              <a:gd name="connsiteX14" fmla="*/ 4483919 w 4534331"/>
              <a:gd name="connsiteY14" fmla="*/ 843687 h 5262724"/>
              <a:gd name="connsiteX15" fmla="*/ 4477708 w 4534331"/>
              <a:gd name="connsiteY15" fmla="*/ 955057 h 5262724"/>
              <a:gd name="connsiteX16" fmla="*/ 4479776 w 4534331"/>
              <a:gd name="connsiteY16" fmla="*/ 955955 h 5262724"/>
              <a:gd name="connsiteX17" fmla="*/ 4483878 w 4534331"/>
              <a:gd name="connsiteY17" fmla="*/ 992052 h 5262724"/>
              <a:gd name="connsiteX18" fmla="*/ 4479100 w 4534331"/>
              <a:gd name="connsiteY18" fmla="*/ 1090349 h 5262724"/>
              <a:gd name="connsiteX19" fmla="*/ 4476746 w 4534331"/>
              <a:gd name="connsiteY19" fmla="*/ 1103658 h 5262724"/>
              <a:gd name="connsiteX20" fmla="*/ 4436394 w 4534331"/>
              <a:gd name="connsiteY20" fmla="*/ 1106892 h 5262724"/>
              <a:gd name="connsiteX21" fmla="*/ 846855 w 4534331"/>
              <a:gd name="connsiteY21" fmla="*/ 526104 h 5262724"/>
              <a:gd name="connsiteX22" fmla="*/ 55505 w 4534331"/>
              <a:gd name="connsiteY22" fmla="*/ 5262724 h 5262724"/>
              <a:gd name="connsiteX23" fmla="*/ 0 w 4534331"/>
              <a:gd name="connsiteY23" fmla="*/ 5259661 h 5262724"/>
              <a:gd name="connsiteX24" fmla="*/ 6847 w 4534331"/>
              <a:gd name="connsiteY24" fmla="*/ 5049278 h 5262724"/>
              <a:gd name="connsiteX25" fmla="*/ 78405 w 4534331"/>
              <a:gd name="connsiteY25" fmla="*/ 3822170 h 5262724"/>
              <a:gd name="connsiteX26" fmla="*/ 300639 w 4534331"/>
              <a:gd name="connsiteY26" fmla="*/ 0 h 5262724"/>
              <a:gd name="connsiteX27" fmla="*/ 3291735 w 4534331"/>
              <a:gd name="connsiteY27" fmla="*/ 163268 h 5262724"/>
              <a:gd name="connsiteX28" fmla="*/ 4117066 w 4534331"/>
              <a:gd name="connsiteY28" fmla="*/ 218247 h 5262724"/>
              <a:gd name="connsiteX29" fmla="*/ 4488693 w 4534331"/>
              <a:gd name="connsiteY29" fmla="*/ 238623 h 5262724"/>
              <a:gd name="connsiteX0" fmla="*/ 4486914 w 4532552"/>
              <a:gd name="connsiteY0" fmla="*/ 238623 h 5262724"/>
              <a:gd name="connsiteX1" fmla="*/ 4514676 w 4532552"/>
              <a:gd name="connsiteY1" fmla="*/ 260377 h 5262724"/>
              <a:gd name="connsiteX2" fmla="*/ 4512910 w 4532552"/>
              <a:gd name="connsiteY2" fmla="*/ 292054 h 5262724"/>
              <a:gd name="connsiteX3" fmla="*/ 4515819 w 4532552"/>
              <a:gd name="connsiteY3" fmla="*/ 293767 h 5262724"/>
              <a:gd name="connsiteX4" fmla="*/ 4532177 w 4532552"/>
              <a:gd name="connsiteY4" fmla="*/ 325268 h 5262724"/>
              <a:gd name="connsiteX5" fmla="*/ 4510009 w 4532552"/>
              <a:gd name="connsiteY5" fmla="*/ 382780 h 5262724"/>
              <a:gd name="connsiteX6" fmla="*/ 4506536 w 4532552"/>
              <a:gd name="connsiteY6" fmla="*/ 406346 h 5262724"/>
              <a:gd name="connsiteX7" fmla="*/ 4501452 w 4532552"/>
              <a:gd name="connsiteY7" fmla="*/ 497471 h 5262724"/>
              <a:gd name="connsiteX8" fmla="*/ 4500805 w 4532552"/>
              <a:gd name="connsiteY8" fmla="*/ 543780 h 5262724"/>
              <a:gd name="connsiteX9" fmla="*/ 4497719 w 4532552"/>
              <a:gd name="connsiteY9" fmla="*/ 572177 h 5262724"/>
              <a:gd name="connsiteX10" fmla="*/ 4497052 w 4532552"/>
              <a:gd name="connsiteY10" fmla="*/ 576349 h 5262724"/>
              <a:gd name="connsiteX11" fmla="*/ 4484170 w 4532552"/>
              <a:gd name="connsiteY11" fmla="*/ 807322 h 5262724"/>
              <a:gd name="connsiteX12" fmla="*/ 4485876 w 4532552"/>
              <a:gd name="connsiteY12" fmla="*/ 812145 h 5262724"/>
              <a:gd name="connsiteX13" fmla="*/ 4483734 w 4532552"/>
              <a:gd name="connsiteY13" fmla="*/ 835920 h 5262724"/>
              <a:gd name="connsiteX14" fmla="*/ 4482140 w 4532552"/>
              <a:gd name="connsiteY14" fmla="*/ 843687 h 5262724"/>
              <a:gd name="connsiteX15" fmla="*/ 4475929 w 4532552"/>
              <a:gd name="connsiteY15" fmla="*/ 955057 h 5262724"/>
              <a:gd name="connsiteX16" fmla="*/ 4477997 w 4532552"/>
              <a:gd name="connsiteY16" fmla="*/ 955955 h 5262724"/>
              <a:gd name="connsiteX17" fmla="*/ 4482099 w 4532552"/>
              <a:gd name="connsiteY17" fmla="*/ 992052 h 5262724"/>
              <a:gd name="connsiteX18" fmla="*/ 4477321 w 4532552"/>
              <a:gd name="connsiteY18" fmla="*/ 1090349 h 5262724"/>
              <a:gd name="connsiteX19" fmla="*/ 4474967 w 4532552"/>
              <a:gd name="connsiteY19" fmla="*/ 1103658 h 5262724"/>
              <a:gd name="connsiteX20" fmla="*/ 4434615 w 4532552"/>
              <a:gd name="connsiteY20" fmla="*/ 1106892 h 5262724"/>
              <a:gd name="connsiteX21" fmla="*/ 845076 w 4532552"/>
              <a:gd name="connsiteY21" fmla="*/ 526104 h 5262724"/>
              <a:gd name="connsiteX22" fmla="*/ 53726 w 4532552"/>
              <a:gd name="connsiteY22" fmla="*/ 5262724 h 5262724"/>
              <a:gd name="connsiteX23" fmla="*/ 0 w 4532552"/>
              <a:gd name="connsiteY23" fmla="*/ 5133379 h 5262724"/>
              <a:gd name="connsiteX24" fmla="*/ 5068 w 4532552"/>
              <a:gd name="connsiteY24" fmla="*/ 5049278 h 5262724"/>
              <a:gd name="connsiteX25" fmla="*/ 76626 w 4532552"/>
              <a:gd name="connsiteY25" fmla="*/ 3822170 h 5262724"/>
              <a:gd name="connsiteX26" fmla="*/ 298860 w 4532552"/>
              <a:gd name="connsiteY26" fmla="*/ 0 h 5262724"/>
              <a:gd name="connsiteX27" fmla="*/ 3289956 w 4532552"/>
              <a:gd name="connsiteY27" fmla="*/ 163268 h 5262724"/>
              <a:gd name="connsiteX28" fmla="*/ 4115287 w 4532552"/>
              <a:gd name="connsiteY28" fmla="*/ 218247 h 5262724"/>
              <a:gd name="connsiteX29" fmla="*/ 4486914 w 4532552"/>
              <a:gd name="connsiteY29" fmla="*/ 238623 h 5262724"/>
              <a:gd name="connsiteX0" fmla="*/ 4486914 w 4532552"/>
              <a:gd name="connsiteY0" fmla="*/ 238623 h 5162437"/>
              <a:gd name="connsiteX1" fmla="*/ 4514676 w 4532552"/>
              <a:gd name="connsiteY1" fmla="*/ 260377 h 5162437"/>
              <a:gd name="connsiteX2" fmla="*/ 4512910 w 4532552"/>
              <a:gd name="connsiteY2" fmla="*/ 292054 h 5162437"/>
              <a:gd name="connsiteX3" fmla="*/ 4515819 w 4532552"/>
              <a:gd name="connsiteY3" fmla="*/ 293767 h 5162437"/>
              <a:gd name="connsiteX4" fmla="*/ 4532177 w 4532552"/>
              <a:gd name="connsiteY4" fmla="*/ 325268 h 5162437"/>
              <a:gd name="connsiteX5" fmla="*/ 4510009 w 4532552"/>
              <a:gd name="connsiteY5" fmla="*/ 382780 h 5162437"/>
              <a:gd name="connsiteX6" fmla="*/ 4506536 w 4532552"/>
              <a:gd name="connsiteY6" fmla="*/ 406346 h 5162437"/>
              <a:gd name="connsiteX7" fmla="*/ 4501452 w 4532552"/>
              <a:gd name="connsiteY7" fmla="*/ 497471 h 5162437"/>
              <a:gd name="connsiteX8" fmla="*/ 4500805 w 4532552"/>
              <a:gd name="connsiteY8" fmla="*/ 543780 h 5162437"/>
              <a:gd name="connsiteX9" fmla="*/ 4497719 w 4532552"/>
              <a:gd name="connsiteY9" fmla="*/ 572177 h 5162437"/>
              <a:gd name="connsiteX10" fmla="*/ 4497052 w 4532552"/>
              <a:gd name="connsiteY10" fmla="*/ 576349 h 5162437"/>
              <a:gd name="connsiteX11" fmla="*/ 4484170 w 4532552"/>
              <a:gd name="connsiteY11" fmla="*/ 807322 h 5162437"/>
              <a:gd name="connsiteX12" fmla="*/ 4485876 w 4532552"/>
              <a:gd name="connsiteY12" fmla="*/ 812145 h 5162437"/>
              <a:gd name="connsiteX13" fmla="*/ 4483734 w 4532552"/>
              <a:gd name="connsiteY13" fmla="*/ 835920 h 5162437"/>
              <a:gd name="connsiteX14" fmla="*/ 4482140 w 4532552"/>
              <a:gd name="connsiteY14" fmla="*/ 843687 h 5162437"/>
              <a:gd name="connsiteX15" fmla="*/ 4475929 w 4532552"/>
              <a:gd name="connsiteY15" fmla="*/ 955057 h 5162437"/>
              <a:gd name="connsiteX16" fmla="*/ 4477997 w 4532552"/>
              <a:gd name="connsiteY16" fmla="*/ 955955 h 5162437"/>
              <a:gd name="connsiteX17" fmla="*/ 4482099 w 4532552"/>
              <a:gd name="connsiteY17" fmla="*/ 992052 h 5162437"/>
              <a:gd name="connsiteX18" fmla="*/ 4477321 w 4532552"/>
              <a:gd name="connsiteY18" fmla="*/ 1090349 h 5162437"/>
              <a:gd name="connsiteX19" fmla="*/ 4474967 w 4532552"/>
              <a:gd name="connsiteY19" fmla="*/ 1103658 h 5162437"/>
              <a:gd name="connsiteX20" fmla="*/ 4434615 w 4532552"/>
              <a:gd name="connsiteY20" fmla="*/ 1106892 h 5162437"/>
              <a:gd name="connsiteX21" fmla="*/ 845076 w 4532552"/>
              <a:gd name="connsiteY21" fmla="*/ 526104 h 5162437"/>
              <a:gd name="connsiteX22" fmla="*/ 59332 w 4532552"/>
              <a:gd name="connsiteY22" fmla="*/ 5162437 h 5162437"/>
              <a:gd name="connsiteX23" fmla="*/ 0 w 4532552"/>
              <a:gd name="connsiteY23" fmla="*/ 5133379 h 5162437"/>
              <a:gd name="connsiteX24" fmla="*/ 5068 w 4532552"/>
              <a:gd name="connsiteY24" fmla="*/ 5049278 h 5162437"/>
              <a:gd name="connsiteX25" fmla="*/ 76626 w 4532552"/>
              <a:gd name="connsiteY25" fmla="*/ 3822170 h 5162437"/>
              <a:gd name="connsiteX26" fmla="*/ 298860 w 4532552"/>
              <a:gd name="connsiteY26" fmla="*/ 0 h 5162437"/>
              <a:gd name="connsiteX27" fmla="*/ 3289956 w 4532552"/>
              <a:gd name="connsiteY27" fmla="*/ 163268 h 5162437"/>
              <a:gd name="connsiteX28" fmla="*/ 4115287 w 4532552"/>
              <a:gd name="connsiteY28" fmla="*/ 218247 h 5162437"/>
              <a:gd name="connsiteX29" fmla="*/ 4486914 w 4532552"/>
              <a:gd name="connsiteY29" fmla="*/ 238623 h 5162437"/>
              <a:gd name="connsiteX0" fmla="*/ 4486914 w 4532552"/>
              <a:gd name="connsiteY0" fmla="*/ 238623 h 5162437"/>
              <a:gd name="connsiteX1" fmla="*/ 4514676 w 4532552"/>
              <a:gd name="connsiteY1" fmla="*/ 260377 h 5162437"/>
              <a:gd name="connsiteX2" fmla="*/ 4512910 w 4532552"/>
              <a:gd name="connsiteY2" fmla="*/ 292054 h 5162437"/>
              <a:gd name="connsiteX3" fmla="*/ 4515819 w 4532552"/>
              <a:gd name="connsiteY3" fmla="*/ 293767 h 5162437"/>
              <a:gd name="connsiteX4" fmla="*/ 4532177 w 4532552"/>
              <a:gd name="connsiteY4" fmla="*/ 325268 h 5162437"/>
              <a:gd name="connsiteX5" fmla="*/ 4510009 w 4532552"/>
              <a:gd name="connsiteY5" fmla="*/ 382780 h 5162437"/>
              <a:gd name="connsiteX6" fmla="*/ 4506536 w 4532552"/>
              <a:gd name="connsiteY6" fmla="*/ 406346 h 5162437"/>
              <a:gd name="connsiteX7" fmla="*/ 4501452 w 4532552"/>
              <a:gd name="connsiteY7" fmla="*/ 497471 h 5162437"/>
              <a:gd name="connsiteX8" fmla="*/ 4500805 w 4532552"/>
              <a:gd name="connsiteY8" fmla="*/ 543780 h 5162437"/>
              <a:gd name="connsiteX9" fmla="*/ 4497719 w 4532552"/>
              <a:gd name="connsiteY9" fmla="*/ 572177 h 5162437"/>
              <a:gd name="connsiteX10" fmla="*/ 4497052 w 4532552"/>
              <a:gd name="connsiteY10" fmla="*/ 576349 h 5162437"/>
              <a:gd name="connsiteX11" fmla="*/ 4484170 w 4532552"/>
              <a:gd name="connsiteY11" fmla="*/ 807322 h 5162437"/>
              <a:gd name="connsiteX12" fmla="*/ 4485876 w 4532552"/>
              <a:gd name="connsiteY12" fmla="*/ 812145 h 5162437"/>
              <a:gd name="connsiteX13" fmla="*/ 4483734 w 4532552"/>
              <a:gd name="connsiteY13" fmla="*/ 835920 h 5162437"/>
              <a:gd name="connsiteX14" fmla="*/ 4482140 w 4532552"/>
              <a:gd name="connsiteY14" fmla="*/ 843687 h 5162437"/>
              <a:gd name="connsiteX15" fmla="*/ 4475929 w 4532552"/>
              <a:gd name="connsiteY15" fmla="*/ 955057 h 5162437"/>
              <a:gd name="connsiteX16" fmla="*/ 4477997 w 4532552"/>
              <a:gd name="connsiteY16" fmla="*/ 955955 h 5162437"/>
              <a:gd name="connsiteX17" fmla="*/ 4482099 w 4532552"/>
              <a:gd name="connsiteY17" fmla="*/ 992052 h 5162437"/>
              <a:gd name="connsiteX18" fmla="*/ 4477321 w 4532552"/>
              <a:gd name="connsiteY18" fmla="*/ 1090349 h 5162437"/>
              <a:gd name="connsiteX19" fmla="*/ 4474967 w 4532552"/>
              <a:gd name="connsiteY19" fmla="*/ 1103658 h 5162437"/>
              <a:gd name="connsiteX20" fmla="*/ 4434615 w 4532552"/>
              <a:gd name="connsiteY20" fmla="*/ 1106892 h 5162437"/>
              <a:gd name="connsiteX21" fmla="*/ 845076 w 4532552"/>
              <a:gd name="connsiteY21" fmla="*/ 526104 h 5162437"/>
              <a:gd name="connsiteX22" fmla="*/ 59332 w 4532552"/>
              <a:gd name="connsiteY22" fmla="*/ 5162437 h 5162437"/>
              <a:gd name="connsiteX23" fmla="*/ 0 w 4532552"/>
              <a:gd name="connsiteY23" fmla="*/ 5133379 h 5162437"/>
              <a:gd name="connsiteX24" fmla="*/ 5068 w 4532552"/>
              <a:gd name="connsiteY24" fmla="*/ 5049278 h 5162437"/>
              <a:gd name="connsiteX25" fmla="*/ 69774 w 4532552"/>
              <a:gd name="connsiteY25" fmla="*/ 3812518 h 5162437"/>
              <a:gd name="connsiteX26" fmla="*/ 298860 w 4532552"/>
              <a:gd name="connsiteY26" fmla="*/ 0 h 5162437"/>
              <a:gd name="connsiteX27" fmla="*/ 3289956 w 4532552"/>
              <a:gd name="connsiteY27" fmla="*/ 163268 h 5162437"/>
              <a:gd name="connsiteX28" fmla="*/ 4115287 w 4532552"/>
              <a:gd name="connsiteY28" fmla="*/ 218247 h 5162437"/>
              <a:gd name="connsiteX29" fmla="*/ 4486914 w 4532552"/>
              <a:gd name="connsiteY29" fmla="*/ 238623 h 5162437"/>
              <a:gd name="connsiteX0" fmla="*/ 4486914 w 4532552"/>
              <a:gd name="connsiteY0" fmla="*/ 238623 h 5162437"/>
              <a:gd name="connsiteX1" fmla="*/ 4514676 w 4532552"/>
              <a:gd name="connsiteY1" fmla="*/ 260377 h 5162437"/>
              <a:gd name="connsiteX2" fmla="*/ 4512910 w 4532552"/>
              <a:gd name="connsiteY2" fmla="*/ 292054 h 5162437"/>
              <a:gd name="connsiteX3" fmla="*/ 4515819 w 4532552"/>
              <a:gd name="connsiteY3" fmla="*/ 293767 h 5162437"/>
              <a:gd name="connsiteX4" fmla="*/ 4532177 w 4532552"/>
              <a:gd name="connsiteY4" fmla="*/ 325268 h 5162437"/>
              <a:gd name="connsiteX5" fmla="*/ 4510009 w 4532552"/>
              <a:gd name="connsiteY5" fmla="*/ 382780 h 5162437"/>
              <a:gd name="connsiteX6" fmla="*/ 4506536 w 4532552"/>
              <a:gd name="connsiteY6" fmla="*/ 406346 h 5162437"/>
              <a:gd name="connsiteX7" fmla="*/ 4501452 w 4532552"/>
              <a:gd name="connsiteY7" fmla="*/ 497471 h 5162437"/>
              <a:gd name="connsiteX8" fmla="*/ 4500805 w 4532552"/>
              <a:gd name="connsiteY8" fmla="*/ 543780 h 5162437"/>
              <a:gd name="connsiteX9" fmla="*/ 4497719 w 4532552"/>
              <a:gd name="connsiteY9" fmla="*/ 572177 h 5162437"/>
              <a:gd name="connsiteX10" fmla="*/ 4497052 w 4532552"/>
              <a:gd name="connsiteY10" fmla="*/ 576349 h 5162437"/>
              <a:gd name="connsiteX11" fmla="*/ 4484170 w 4532552"/>
              <a:gd name="connsiteY11" fmla="*/ 807322 h 5162437"/>
              <a:gd name="connsiteX12" fmla="*/ 4485876 w 4532552"/>
              <a:gd name="connsiteY12" fmla="*/ 812145 h 5162437"/>
              <a:gd name="connsiteX13" fmla="*/ 4483734 w 4532552"/>
              <a:gd name="connsiteY13" fmla="*/ 835920 h 5162437"/>
              <a:gd name="connsiteX14" fmla="*/ 4482140 w 4532552"/>
              <a:gd name="connsiteY14" fmla="*/ 843687 h 5162437"/>
              <a:gd name="connsiteX15" fmla="*/ 4475929 w 4532552"/>
              <a:gd name="connsiteY15" fmla="*/ 955057 h 5162437"/>
              <a:gd name="connsiteX16" fmla="*/ 4477997 w 4532552"/>
              <a:gd name="connsiteY16" fmla="*/ 955955 h 5162437"/>
              <a:gd name="connsiteX17" fmla="*/ 4482099 w 4532552"/>
              <a:gd name="connsiteY17" fmla="*/ 992052 h 5162437"/>
              <a:gd name="connsiteX18" fmla="*/ 4477321 w 4532552"/>
              <a:gd name="connsiteY18" fmla="*/ 1090349 h 5162437"/>
              <a:gd name="connsiteX19" fmla="*/ 4474967 w 4532552"/>
              <a:gd name="connsiteY19" fmla="*/ 1103658 h 5162437"/>
              <a:gd name="connsiteX20" fmla="*/ 4434615 w 4532552"/>
              <a:gd name="connsiteY20" fmla="*/ 1106892 h 5162437"/>
              <a:gd name="connsiteX21" fmla="*/ 850015 w 4532552"/>
              <a:gd name="connsiteY21" fmla="*/ 522756 h 5162437"/>
              <a:gd name="connsiteX22" fmla="*/ 59332 w 4532552"/>
              <a:gd name="connsiteY22" fmla="*/ 5162437 h 5162437"/>
              <a:gd name="connsiteX23" fmla="*/ 0 w 4532552"/>
              <a:gd name="connsiteY23" fmla="*/ 5133379 h 5162437"/>
              <a:gd name="connsiteX24" fmla="*/ 5068 w 4532552"/>
              <a:gd name="connsiteY24" fmla="*/ 5049278 h 5162437"/>
              <a:gd name="connsiteX25" fmla="*/ 69774 w 4532552"/>
              <a:gd name="connsiteY25" fmla="*/ 3812518 h 5162437"/>
              <a:gd name="connsiteX26" fmla="*/ 298860 w 4532552"/>
              <a:gd name="connsiteY26" fmla="*/ 0 h 5162437"/>
              <a:gd name="connsiteX27" fmla="*/ 3289956 w 4532552"/>
              <a:gd name="connsiteY27" fmla="*/ 163268 h 5162437"/>
              <a:gd name="connsiteX28" fmla="*/ 4115287 w 4532552"/>
              <a:gd name="connsiteY28" fmla="*/ 218247 h 5162437"/>
              <a:gd name="connsiteX29" fmla="*/ 4486914 w 4532552"/>
              <a:gd name="connsiteY29" fmla="*/ 238623 h 5162437"/>
              <a:gd name="connsiteX0" fmla="*/ 4486914 w 4532552"/>
              <a:gd name="connsiteY0" fmla="*/ 238623 h 5162437"/>
              <a:gd name="connsiteX1" fmla="*/ 4514676 w 4532552"/>
              <a:gd name="connsiteY1" fmla="*/ 260377 h 5162437"/>
              <a:gd name="connsiteX2" fmla="*/ 4512910 w 4532552"/>
              <a:gd name="connsiteY2" fmla="*/ 292054 h 5162437"/>
              <a:gd name="connsiteX3" fmla="*/ 4515819 w 4532552"/>
              <a:gd name="connsiteY3" fmla="*/ 293767 h 5162437"/>
              <a:gd name="connsiteX4" fmla="*/ 4532177 w 4532552"/>
              <a:gd name="connsiteY4" fmla="*/ 325268 h 5162437"/>
              <a:gd name="connsiteX5" fmla="*/ 4510009 w 4532552"/>
              <a:gd name="connsiteY5" fmla="*/ 382780 h 5162437"/>
              <a:gd name="connsiteX6" fmla="*/ 4506536 w 4532552"/>
              <a:gd name="connsiteY6" fmla="*/ 406346 h 5162437"/>
              <a:gd name="connsiteX7" fmla="*/ 4501452 w 4532552"/>
              <a:gd name="connsiteY7" fmla="*/ 497471 h 5162437"/>
              <a:gd name="connsiteX8" fmla="*/ 4500805 w 4532552"/>
              <a:gd name="connsiteY8" fmla="*/ 543780 h 5162437"/>
              <a:gd name="connsiteX9" fmla="*/ 4497719 w 4532552"/>
              <a:gd name="connsiteY9" fmla="*/ 572177 h 5162437"/>
              <a:gd name="connsiteX10" fmla="*/ 4497052 w 4532552"/>
              <a:gd name="connsiteY10" fmla="*/ 576349 h 5162437"/>
              <a:gd name="connsiteX11" fmla="*/ 4484170 w 4532552"/>
              <a:gd name="connsiteY11" fmla="*/ 807322 h 5162437"/>
              <a:gd name="connsiteX12" fmla="*/ 4485876 w 4532552"/>
              <a:gd name="connsiteY12" fmla="*/ 812145 h 5162437"/>
              <a:gd name="connsiteX13" fmla="*/ 4483734 w 4532552"/>
              <a:gd name="connsiteY13" fmla="*/ 835920 h 5162437"/>
              <a:gd name="connsiteX14" fmla="*/ 4482140 w 4532552"/>
              <a:gd name="connsiteY14" fmla="*/ 843687 h 5162437"/>
              <a:gd name="connsiteX15" fmla="*/ 4475929 w 4532552"/>
              <a:gd name="connsiteY15" fmla="*/ 955057 h 5162437"/>
              <a:gd name="connsiteX16" fmla="*/ 4477997 w 4532552"/>
              <a:gd name="connsiteY16" fmla="*/ 955955 h 5162437"/>
              <a:gd name="connsiteX17" fmla="*/ 4482099 w 4532552"/>
              <a:gd name="connsiteY17" fmla="*/ 992052 h 5162437"/>
              <a:gd name="connsiteX18" fmla="*/ 4477321 w 4532552"/>
              <a:gd name="connsiteY18" fmla="*/ 1090349 h 5162437"/>
              <a:gd name="connsiteX19" fmla="*/ 4474967 w 4532552"/>
              <a:gd name="connsiteY19" fmla="*/ 1103658 h 5162437"/>
              <a:gd name="connsiteX20" fmla="*/ 4435372 w 4532552"/>
              <a:gd name="connsiteY20" fmla="*/ 1102807 h 5162437"/>
              <a:gd name="connsiteX21" fmla="*/ 850015 w 4532552"/>
              <a:gd name="connsiteY21" fmla="*/ 522756 h 5162437"/>
              <a:gd name="connsiteX22" fmla="*/ 59332 w 4532552"/>
              <a:gd name="connsiteY22" fmla="*/ 5162437 h 5162437"/>
              <a:gd name="connsiteX23" fmla="*/ 0 w 4532552"/>
              <a:gd name="connsiteY23" fmla="*/ 5133379 h 5162437"/>
              <a:gd name="connsiteX24" fmla="*/ 5068 w 4532552"/>
              <a:gd name="connsiteY24" fmla="*/ 5049278 h 5162437"/>
              <a:gd name="connsiteX25" fmla="*/ 69774 w 4532552"/>
              <a:gd name="connsiteY25" fmla="*/ 3812518 h 5162437"/>
              <a:gd name="connsiteX26" fmla="*/ 298860 w 4532552"/>
              <a:gd name="connsiteY26" fmla="*/ 0 h 5162437"/>
              <a:gd name="connsiteX27" fmla="*/ 3289956 w 4532552"/>
              <a:gd name="connsiteY27" fmla="*/ 163268 h 5162437"/>
              <a:gd name="connsiteX28" fmla="*/ 4115287 w 4532552"/>
              <a:gd name="connsiteY28" fmla="*/ 218247 h 5162437"/>
              <a:gd name="connsiteX29" fmla="*/ 4486914 w 4532552"/>
              <a:gd name="connsiteY29" fmla="*/ 238623 h 516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532552" h="5162437">
                <a:moveTo>
                  <a:pt x="4486914" y="238623"/>
                </a:moveTo>
                <a:lnTo>
                  <a:pt x="4514676" y="260377"/>
                </a:lnTo>
                <a:cubicBezTo>
                  <a:pt x="4514088" y="270937"/>
                  <a:pt x="4513499" y="281495"/>
                  <a:pt x="4512910" y="292054"/>
                </a:cubicBezTo>
                <a:lnTo>
                  <a:pt x="4515819" y="293767"/>
                </a:lnTo>
                <a:cubicBezTo>
                  <a:pt x="4525377" y="295470"/>
                  <a:pt x="4534537" y="282474"/>
                  <a:pt x="4532177" y="325268"/>
                </a:cubicBezTo>
                <a:cubicBezTo>
                  <a:pt x="4521581" y="345709"/>
                  <a:pt x="4514596" y="364640"/>
                  <a:pt x="4510009" y="382780"/>
                </a:cubicBezTo>
                <a:lnTo>
                  <a:pt x="4506536" y="406346"/>
                </a:lnTo>
                <a:lnTo>
                  <a:pt x="4501452" y="497471"/>
                </a:lnTo>
                <a:cubicBezTo>
                  <a:pt x="4501236" y="512907"/>
                  <a:pt x="4501021" y="528344"/>
                  <a:pt x="4500805" y="543780"/>
                </a:cubicBezTo>
                <a:cubicBezTo>
                  <a:pt x="4500535" y="548693"/>
                  <a:pt x="4499446" y="559198"/>
                  <a:pt x="4497719" y="572177"/>
                </a:cubicBezTo>
                <a:cubicBezTo>
                  <a:pt x="4497497" y="573568"/>
                  <a:pt x="4497274" y="574958"/>
                  <a:pt x="4497052" y="576349"/>
                </a:cubicBezTo>
                <a:lnTo>
                  <a:pt x="4484170" y="807322"/>
                </a:lnTo>
                <a:lnTo>
                  <a:pt x="4485876" y="812145"/>
                </a:lnTo>
                <a:cubicBezTo>
                  <a:pt x="4486375" y="819672"/>
                  <a:pt x="4485299" y="827715"/>
                  <a:pt x="4483734" y="835920"/>
                </a:cubicBezTo>
                <a:lnTo>
                  <a:pt x="4482140" y="843687"/>
                </a:lnTo>
                <a:lnTo>
                  <a:pt x="4475929" y="955057"/>
                </a:lnTo>
                <a:lnTo>
                  <a:pt x="4477997" y="955955"/>
                </a:lnTo>
                <a:cubicBezTo>
                  <a:pt x="4479432" y="962298"/>
                  <a:pt x="4482211" y="969654"/>
                  <a:pt x="4482099" y="992052"/>
                </a:cubicBezTo>
                <a:cubicBezTo>
                  <a:pt x="4471306" y="1019290"/>
                  <a:pt x="4491677" y="1056551"/>
                  <a:pt x="4477321" y="1090349"/>
                </a:cubicBezTo>
                <a:cubicBezTo>
                  <a:pt x="4476393" y="1093457"/>
                  <a:pt x="4475579" y="1098191"/>
                  <a:pt x="4474967" y="1103658"/>
                </a:cubicBezTo>
                <a:lnTo>
                  <a:pt x="4435372" y="1102807"/>
                </a:lnTo>
                <a:lnTo>
                  <a:pt x="850015" y="522756"/>
                </a:lnTo>
                <a:lnTo>
                  <a:pt x="59332" y="5162437"/>
                </a:lnTo>
                <a:lnTo>
                  <a:pt x="0" y="5133379"/>
                </a:lnTo>
                <a:lnTo>
                  <a:pt x="5068" y="5049278"/>
                </a:lnTo>
                <a:lnTo>
                  <a:pt x="69774" y="3812518"/>
                </a:lnTo>
                <a:cubicBezTo>
                  <a:pt x="144356" y="2535737"/>
                  <a:pt x="224278" y="1276781"/>
                  <a:pt x="298860" y="0"/>
                </a:cubicBezTo>
                <a:cubicBezTo>
                  <a:pt x="622244" y="31145"/>
                  <a:pt x="2654137" y="125531"/>
                  <a:pt x="3289956" y="163268"/>
                </a:cubicBezTo>
                <a:lnTo>
                  <a:pt x="4115287" y="218247"/>
                </a:lnTo>
                <a:lnTo>
                  <a:pt x="4486914" y="238623"/>
                </a:lnTo>
                <a:close/>
              </a:path>
            </a:pathLst>
          </a:custGeom>
          <a:solidFill>
            <a:srgbClr val="000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20A91793-0277-492A-B660-A4552523FF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986505">
            <a:off x="1985843" y="-199894"/>
            <a:ext cx="444795" cy="1516353"/>
          </a:xfrm>
          <a:custGeom>
            <a:avLst/>
            <a:gdLst>
              <a:gd name="connsiteX0" fmla="*/ 0 w 555597"/>
              <a:gd name="connsiteY0" fmla="*/ 83880 h 1999290"/>
              <a:gd name="connsiteX1" fmla="*/ 49282 w 555597"/>
              <a:gd name="connsiteY1" fmla="*/ 71215 h 1999290"/>
              <a:gd name="connsiteX2" fmla="*/ 174397 w 555597"/>
              <a:gd name="connsiteY2" fmla="*/ 45224 h 1999290"/>
              <a:gd name="connsiteX3" fmla="*/ 242049 w 555597"/>
              <a:gd name="connsiteY3" fmla="*/ 54744 h 1999290"/>
              <a:gd name="connsiteX4" fmla="*/ 326503 w 555597"/>
              <a:gd name="connsiteY4" fmla="*/ 39434 h 1999290"/>
              <a:gd name="connsiteX5" fmla="*/ 343350 w 555597"/>
              <a:gd name="connsiteY5" fmla="*/ 40491 h 1999290"/>
              <a:gd name="connsiteX6" fmla="*/ 349790 w 555597"/>
              <a:gd name="connsiteY6" fmla="*/ 52348 h 1999290"/>
              <a:gd name="connsiteX7" fmla="*/ 355722 w 555597"/>
              <a:gd name="connsiteY7" fmla="*/ 54552 h 1999290"/>
              <a:gd name="connsiteX8" fmla="*/ 374741 w 555597"/>
              <a:gd name="connsiteY8" fmla="*/ 39676 h 1999290"/>
              <a:gd name="connsiteX9" fmla="*/ 469664 w 555597"/>
              <a:gd name="connsiteY9" fmla="*/ 48453 h 1999290"/>
              <a:gd name="connsiteX10" fmla="*/ 521607 w 555597"/>
              <a:gd name="connsiteY10" fmla="*/ 10408 h 1999290"/>
              <a:gd name="connsiteX11" fmla="*/ 555597 w 555597"/>
              <a:gd name="connsiteY11" fmla="*/ 0 h 1999290"/>
              <a:gd name="connsiteX12" fmla="*/ 555597 w 555597"/>
              <a:gd name="connsiteY12" fmla="*/ 1995494 h 1999290"/>
              <a:gd name="connsiteX13" fmla="*/ 537215 w 555597"/>
              <a:gd name="connsiteY13" fmla="*/ 1991185 h 1999290"/>
              <a:gd name="connsiteX14" fmla="*/ 479386 w 555597"/>
              <a:gd name="connsiteY14" fmla="*/ 1992931 h 1999290"/>
              <a:gd name="connsiteX15" fmla="*/ 462617 w 555597"/>
              <a:gd name="connsiteY15" fmla="*/ 1999290 h 1999290"/>
              <a:gd name="connsiteX16" fmla="*/ 420522 w 555597"/>
              <a:gd name="connsiteY16" fmla="*/ 1999290 h 1999290"/>
              <a:gd name="connsiteX17" fmla="*/ 382909 w 555597"/>
              <a:gd name="connsiteY17" fmla="*/ 1988738 h 1999290"/>
              <a:gd name="connsiteX18" fmla="*/ 295360 w 555597"/>
              <a:gd name="connsiteY18" fmla="*/ 1977122 h 1999290"/>
              <a:gd name="connsiteX19" fmla="*/ 256969 w 555597"/>
              <a:gd name="connsiteY19" fmla="*/ 1970444 h 1999290"/>
              <a:gd name="connsiteX20" fmla="*/ 227096 w 555597"/>
              <a:gd name="connsiteY20" fmla="*/ 1951548 h 1999290"/>
              <a:gd name="connsiteX21" fmla="*/ 222890 w 555597"/>
              <a:gd name="connsiteY21" fmla="*/ 1935696 h 1999290"/>
              <a:gd name="connsiteX22" fmla="*/ 202274 w 555597"/>
              <a:gd name="connsiteY22" fmla="*/ 1929911 h 1999290"/>
              <a:gd name="connsiteX23" fmla="*/ 197448 w 555597"/>
              <a:gd name="connsiteY23" fmla="*/ 1925621 h 1999290"/>
              <a:gd name="connsiteX24" fmla="*/ 169099 w 555597"/>
              <a:gd name="connsiteY24" fmla="*/ 1903786 h 1999290"/>
              <a:gd name="connsiteX25" fmla="*/ 92344 w 555597"/>
              <a:gd name="connsiteY25" fmla="*/ 1925464 h 1999290"/>
              <a:gd name="connsiteX26" fmla="*/ 11266 w 555597"/>
              <a:gd name="connsiteY26" fmla="*/ 1895947 h 1999290"/>
              <a:gd name="connsiteX27" fmla="*/ 0 w 555597"/>
              <a:gd name="connsiteY27" fmla="*/ 1893933 h 199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55597" h="1999290">
                <a:moveTo>
                  <a:pt x="0" y="83880"/>
                </a:moveTo>
                <a:lnTo>
                  <a:pt x="49282" y="71215"/>
                </a:lnTo>
                <a:cubicBezTo>
                  <a:pt x="91656" y="63184"/>
                  <a:pt x="135655" y="58277"/>
                  <a:pt x="174397" y="45224"/>
                </a:cubicBezTo>
                <a:cubicBezTo>
                  <a:pt x="225837" y="94025"/>
                  <a:pt x="195077" y="47856"/>
                  <a:pt x="242049" y="54744"/>
                </a:cubicBezTo>
                <a:lnTo>
                  <a:pt x="326503" y="39434"/>
                </a:lnTo>
                <a:lnTo>
                  <a:pt x="343350" y="40491"/>
                </a:lnTo>
                <a:lnTo>
                  <a:pt x="349790" y="52348"/>
                </a:lnTo>
                <a:lnTo>
                  <a:pt x="355722" y="54552"/>
                </a:lnTo>
                <a:lnTo>
                  <a:pt x="374741" y="39676"/>
                </a:lnTo>
                <a:cubicBezTo>
                  <a:pt x="402796" y="31662"/>
                  <a:pt x="441033" y="50452"/>
                  <a:pt x="469664" y="48453"/>
                </a:cubicBezTo>
                <a:cubicBezTo>
                  <a:pt x="478380" y="29604"/>
                  <a:pt x="496522" y="19255"/>
                  <a:pt x="521607" y="10408"/>
                </a:cubicBezTo>
                <a:lnTo>
                  <a:pt x="555597" y="0"/>
                </a:lnTo>
                <a:lnTo>
                  <a:pt x="555597" y="1995494"/>
                </a:lnTo>
                <a:lnTo>
                  <a:pt x="537215" y="1991185"/>
                </a:lnTo>
                <a:cubicBezTo>
                  <a:pt x="514565" y="1988101"/>
                  <a:pt x="490837" y="1988688"/>
                  <a:pt x="479386" y="1992931"/>
                </a:cubicBezTo>
                <a:lnTo>
                  <a:pt x="462617" y="1999290"/>
                </a:lnTo>
                <a:lnTo>
                  <a:pt x="420522" y="1999290"/>
                </a:lnTo>
                <a:lnTo>
                  <a:pt x="382909" y="1988738"/>
                </a:lnTo>
                <a:cubicBezTo>
                  <a:pt x="350860" y="1976654"/>
                  <a:pt x="320299" y="1963332"/>
                  <a:pt x="295360" y="1977122"/>
                </a:cubicBezTo>
                <a:cubicBezTo>
                  <a:pt x="281004" y="1978006"/>
                  <a:pt x="268406" y="1975325"/>
                  <a:pt x="256969" y="1970444"/>
                </a:cubicBezTo>
                <a:lnTo>
                  <a:pt x="227096" y="1951548"/>
                </a:lnTo>
                <a:lnTo>
                  <a:pt x="222890" y="1935696"/>
                </a:lnTo>
                <a:lnTo>
                  <a:pt x="202274" y="1929911"/>
                </a:lnTo>
                <a:lnTo>
                  <a:pt x="197448" y="1925621"/>
                </a:lnTo>
                <a:cubicBezTo>
                  <a:pt x="188240" y="1917376"/>
                  <a:pt x="178991" y="1909643"/>
                  <a:pt x="169099" y="1903786"/>
                </a:cubicBezTo>
                <a:cubicBezTo>
                  <a:pt x="158518" y="1969055"/>
                  <a:pt x="83191" y="1864739"/>
                  <a:pt x="92344" y="1925464"/>
                </a:cubicBezTo>
                <a:cubicBezTo>
                  <a:pt x="36140" y="1904645"/>
                  <a:pt x="59596" y="1967908"/>
                  <a:pt x="11266" y="1895947"/>
                </a:cubicBezTo>
                <a:lnTo>
                  <a:pt x="0" y="1893933"/>
                </a:lnTo>
                <a:close/>
              </a:path>
            </a:pathLst>
          </a:custGeom>
          <a:blipFill dpi="0" rotWithShape="1">
            <a:blip r:embed="rId5">
              <a:alphaModFix amt="84000"/>
            </a:blip>
            <a:srcRect/>
            <a:tile tx="0" ty="0" sx="100000" sy="100000" flip="none" algn="tl"/>
          </a:blipFill>
          <a:ln>
            <a:noFill/>
          </a:ln>
          <a:effectLst>
            <a:outerShdw blurRad="63500" dist="127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34AB576D-6365-43AE-BA89-60F933D6C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51018">
            <a:off x="1232395" y="1203837"/>
            <a:ext cx="4099496" cy="5072884"/>
          </a:xfrm>
          <a:custGeom>
            <a:avLst/>
            <a:gdLst>
              <a:gd name="connsiteX0" fmla="*/ 127458 w 4457507"/>
              <a:gd name="connsiteY0" fmla="*/ 103043 h 5515902"/>
              <a:gd name="connsiteX1" fmla="*/ 118742 w 4457507"/>
              <a:gd name="connsiteY1" fmla="*/ 3939905 h 5515902"/>
              <a:gd name="connsiteX2" fmla="*/ 122936 w 4457507"/>
              <a:gd name="connsiteY2" fmla="*/ 5215949 h 5515902"/>
              <a:gd name="connsiteX3" fmla="*/ 121112 w 4457507"/>
              <a:gd name="connsiteY3" fmla="*/ 5279599 h 5515902"/>
              <a:gd name="connsiteX4" fmla="*/ 122738 w 4457507"/>
              <a:gd name="connsiteY4" fmla="*/ 5283070 h 5515902"/>
              <a:gd name="connsiteX5" fmla="*/ 122625 w 4457507"/>
              <a:gd name="connsiteY5" fmla="*/ 5285823 h 5515902"/>
              <a:gd name="connsiteX6" fmla="*/ 123382 w 4457507"/>
              <a:gd name="connsiteY6" fmla="*/ 5288933 h 5515902"/>
              <a:gd name="connsiteX7" fmla="*/ 124669 w 4457507"/>
              <a:gd name="connsiteY7" fmla="*/ 5300661 h 5515902"/>
              <a:gd name="connsiteX8" fmla="*/ 125425 w 4457507"/>
              <a:gd name="connsiteY8" fmla="*/ 5303772 h 5515902"/>
              <a:gd name="connsiteX9" fmla="*/ 126069 w 4457507"/>
              <a:gd name="connsiteY9" fmla="*/ 5309635 h 5515902"/>
              <a:gd name="connsiteX10" fmla="*/ 125955 w 4457507"/>
              <a:gd name="connsiteY10" fmla="*/ 5312388 h 5515902"/>
              <a:gd name="connsiteX11" fmla="*/ 126712 w 4457507"/>
              <a:gd name="connsiteY11" fmla="*/ 5315499 h 5515902"/>
              <a:gd name="connsiteX12" fmla="*/ 127356 w 4457507"/>
              <a:gd name="connsiteY12" fmla="*/ 5321362 h 5515902"/>
              <a:gd name="connsiteX13" fmla="*/ 127129 w 4457507"/>
              <a:gd name="connsiteY13" fmla="*/ 5326866 h 5515902"/>
              <a:gd name="connsiteX14" fmla="*/ 127014 w 4457507"/>
              <a:gd name="connsiteY14" fmla="*/ 5329618 h 5515902"/>
              <a:gd name="connsiteX15" fmla="*/ 126900 w 4457507"/>
              <a:gd name="connsiteY15" fmla="*/ 5332368 h 5515902"/>
              <a:gd name="connsiteX16" fmla="*/ 123074 w 4457507"/>
              <a:gd name="connsiteY16" fmla="*/ 5339183 h 5515902"/>
              <a:gd name="connsiteX17" fmla="*/ 121026 w 4457507"/>
              <a:gd name="connsiteY17" fmla="*/ 5379531 h 5515902"/>
              <a:gd name="connsiteX18" fmla="*/ 430537 w 4457507"/>
              <a:gd name="connsiteY18" fmla="*/ 5379238 h 5515902"/>
              <a:gd name="connsiteX19" fmla="*/ 4355361 w 4457507"/>
              <a:gd name="connsiteY19" fmla="*/ 5411414 h 5515902"/>
              <a:gd name="connsiteX20" fmla="*/ 4355306 w 4457507"/>
              <a:gd name="connsiteY20" fmla="*/ 5349018 h 5515902"/>
              <a:gd name="connsiteX21" fmla="*/ 4359780 w 4457507"/>
              <a:gd name="connsiteY21" fmla="*/ 5346069 h 5515902"/>
              <a:gd name="connsiteX22" fmla="*/ 4376306 w 4457507"/>
              <a:gd name="connsiteY22" fmla="*/ 5310763 h 5515902"/>
              <a:gd name="connsiteX23" fmla="*/ 4367882 w 4457507"/>
              <a:gd name="connsiteY23" fmla="*/ 5211003 h 5515902"/>
              <a:gd name="connsiteX24" fmla="*/ 4362441 w 4457507"/>
              <a:gd name="connsiteY24" fmla="*/ 5176871 h 5515902"/>
              <a:gd name="connsiteX25" fmla="*/ 4355121 w 4457507"/>
              <a:gd name="connsiteY25" fmla="*/ 5140605 h 5515902"/>
              <a:gd name="connsiteX26" fmla="*/ 4353716 w 4457507"/>
              <a:gd name="connsiteY26" fmla="*/ 3503001 h 5515902"/>
              <a:gd name="connsiteX27" fmla="*/ 4355640 w 4457507"/>
              <a:gd name="connsiteY27" fmla="*/ 3340314 h 5515902"/>
              <a:gd name="connsiteX28" fmla="*/ 4354169 w 4457507"/>
              <a:gd name="connsiteY28" fmla="*/ 3086943 h 5515902"/>
              <a:gd name="connsiteX29" fmla="*/ 4350863 w 4457507"/>
              <a:gd name="connsiteY29" fmla="*/ 2031604 h 5515902"/>
              <a:gd name="connsiteX30" fmla="*/ 4355379 w 4457507"/>
              <a:gd name="connsiteY30" fmla="*/ 1981807 h 5515902"/>
              <a:gd name="connsiteX31" fmla="*/ 4362696 w 4457507"/>
              <a:gd name="connsiteY31" fmla="*/ 1931205 h 5515902"/>
              <a:gd name="connsiteX32" fmla="*/ 4366817 w 4457507"/>
              <a:gd name="connsiteY32" fmla="*/ 1920397 h 5515902"/>
              <a:gd name="connsiteX33" fmla="*/ 4363276 w 4457507"/>
              <a:gd name="connsiteY33" fmla="*/ 1907788 h 5515902"/>
              <a:gd name="connsiteX34" fmla="*/ 4359810 w 4457507"/>
              <a:gd name="connsiteY34" fmla="*/ 1904041 h 5515902"/>
              <a:gd name="connsiteX35" fmla="*/ 4366646 w 4457507"/>
              <a:gd name="connsiteY35" fmla="*/ 1863789 h 5515902"/>
              <a:gd name="connsiteX36" fmla="*/ 4366834 w 4457507"/>
              <a:gd name="connsiteY36" fmla="*/ 1858923 h 5515902"/>
              <a:gd name="connsiteX37" fmla="*/ 4365829 w 4457507"/>
              <a:gd name="connsiteY37" fmla="*/ 1825376 h 5515902"/>
              <a:gd name="connsiteX38" fmla="*/ 4360756 w 4457507"/>
              <a:gd name="connsiteY38" fmla="*/ 1775480 h 5515902"/>
              <a:gd name="connsiteX39" fmla="*/ 4350764 w 4457507"/>
              <a:gd name="connsiteY39" fmla="*/ 1751897 h 5515902"/>
              <a:gd name="connsiteX40" fmla="*/ 4350710 w 4457507"/>
              <a:gd name="connsiteY40" fmla="*/ 1599932 h 5515902"/>
              <a:gd name="connsiteX41" fmla="*/ 4352750 w 4457507"/>
              <a:gd name="connsiteY41" fmla="*/ 1599691 h 5515902"/>
              <a:gd name="connsiteX42" fmla="*/ 4362203 w 4457507"/>
              <a:gd name="connsiteY42" fmla="*/ 1564293 h 5515902"/>
              <a:gd name="connsiteX43" fmla="*/ 4359725 w 4457507"/>
              <a:gd name="connsiteY43" fmla="*/ 1546992 h 5515902"/>
              <a:gd name="connsiteX44" fmla="*/ 4359144 w 4457507"/>
              <a:gd name="connsiteY44" fmla="*/ 1543968 h 5515902"/>
              <a:gd name="connsiteX45" fmla="*/ 4360158 w 4457507"/>
              <a:gd name="connsiteY45" fmla="*/ 1532722 h 5515902"/>
              <a:gd name="connsiteX46" fmla="*/ 4356271 w 4457507"/>
              <a:gd name="connsiteY46" fmla="*/ 1528488 h 5515902"/>
              <a:gd name="connsiteX47" fmla="*/ 4357838 w 4457507"/>
              <a:gd name="connsiteY47" fmla="*/ 1490397 h 5515902"/>
              <a:gd name="connsiteX48" fmla="*/ 4368153 w 4457507"/>
              <a:gd name="connsiteY48" fmla="*/ 1417799 h 5515902"/>
              <a:gd name="connsiteX49" fmla="*/ 4372393 w 4457507"/>
              <a:gd name="connsiteY49" fmla="*/ 1406611 h 5515902"/>
              <a:gd name="connsiteX50" fmla="*/ 4379105 w 4457507"/>
              <a:gd name="connsiteY50" fmla="*/ 1332589 h 5515902"/>
              <a:gd name="connsiteX51" fmla="*/ 4386422 w 4457507"/>
              <a:gd name="connsiteY51" fmla="*/ 1281989 h 5515902"/>
              <a:gd name="connsiteX52" fmla="*/ 4390544 w 4457507"/>
              <a:gd name="connsiteY52" fmla="*/ 1271180 h 5515902"/>
              <a:gd name="connsiteX53" fmla="*/ 4387002 w 4457507"/>
              <a:gd name="connsiteY53" fmla="*/ 1258572 h 5515902"/>
              <a:gd name="connsiteX54" fmla="*/ 4383536 w 4457507"/>
              <a:gd name="connsiteY54" fmla="*/ 1254825 h 5515902"/>
              <a:gd name="connsiteX55" fmla="*/ 4390372 w 4457507"/>
              <a:gd name="connsiteY55" fmla="*/ 1214574 h 5515902"/>
              <a:gd name="connsiteX56" fmla="*/ 4390560 w 4457507"/>
              <a:gd name="connsiteY56" fmla="*/ 1209707 h 5515902"/>
              <a:gd name="connsiteX57" fmla="*/ 4389554 w 4457507"/>
              <a:gd name="connsiteY57" fmla="*/ 1176159 h 5515902"/>
              <a:gd name="connsiteX58" fmla="*/ 4384483 w 4457507"/>
              <a:gd name="connsiteY58" fmla="*/ 1126265 h 5515902"/>
              <a:gd name="connsiteX59" fmla="*/ 4372782 w 4457507"/>
              <a:gd name="connsiteY59" fmla="*/ 1074492 h 5515902"/>
              <a:gd name="connsiteX60" fmla="*/ 4368023 w 4457507"/>
              <a:gd name="connsiteY60" fmla="*/ 1044600 h 5515902"/>
              <a:gd name="connsiteX61" fmla="*/ 4362564 w 4457507"/>
              <a:gd name="connsiteY61" fmla="*/ 1023807 h 5515902"/>
              <a:gd name="connsiteX62" fmla="*/ 4359409 w 4457507"/>
              <a:gd name="connsiteY62" fmla="*/ 965734 h 5515902"/>
              <a:gd name="connsiteX63" fmla="*/ 4358670 w 4457507"/>
              <a:gd name="connsiteY63" fmla="*/ 867324 h 5515902"/>
              <a:gd name="connsiteX64" fmla="*/ 4352551 w 4457507"/>
              <a:gd name="connsiteY64" fmla="*/ 831512 h 5515902"/>
              <a:gd name="connsiteX65" fmla="*/ 4350436 w 4457507"/>
              <a:gd name="connsiteY65" fmla="*/ 830732 h 5515902"/>
              <a:gd name="connsiteX66" fmla="*/ 4350396 w 4457507"/>
              <a:gd name="connsiteY66" fmla="*/ 719189 h 5515902"/>
              <a:gd name="connsiteX67" fmla="*/ 4351552 w 4457507"/>
              <a:gd name="connsiteY67" fmla="*/ 711345 h 5515902"/>
              <a:gd name="connsiteX68" fmla="*/ 4352358 w 4457507"/>
              <a:gd name="connsiteY68" fmla="*/ 687487 h 5515902"/>
              <a:gd name="connsiteX69" fmla="*/ 4350384 w 4457507"/>
              <a:gd name="connsiteY69" fmla="*/ 682767 h 5515902"/>
              <a:gd name="connsiteX70" fmla="*/ 4350301 w 4457507"/>
              <a:gd name="connsiteY70" fmla="*/ 451435 h 5515902"/>
              <a:gd name="connsiteX71" fmla="*/ 4350733 w 4457507"/>
              <a:gd name="connsiteY71" fmla="*/ 447233 h 5515902"/>
              <a:gd name="connsiteX72" fmla="*/ 4352222 w 4457507"/>
              <a:gd name="connsiteY72" fmla="*/ 418707 h 5515902"/>
              <a:gd name="connsiteX73" fmla="*/ 4350273 w 4457507"/>
              <a:gd name="connsiteY73" fmla="*/ 372435 h 5515902"/>
              <a:gd name="connsiteX74" fmla="*/ 4350241 w 4457507"/>
              <a:gd name="connsiteY74" fmla="*/ 281168 h 5515902"/>
              <a:gd name="connsiteX75" fmla="*/ 4352388 w 4457507"/>
              <a:gd name="connsiteY75" fmla="*/ 257444 h 5515902"/>
              <a:gd name="connsiteX76" fmla="*/ 4371298 w 4457507"/>
              <a:gd name="connsiteY76" fmla="*/ 198781 h 5515902"/>
              <a:gd name="connsiteX77" fmla="*/ 4353201 w 4457507"/>
              <a:gd name="connsiteY77" fmla="*/ 168246 h 5515902"/>
              <a:gd name="connsiteX78" fmla="*/ 4350200 w 4457507"/>
              <a:gd name="connsiteY78" fmla="*/ 166698 h 5515902"/>
              <a:gd name="connsiteX79" fmla="*/ 4350188 w 4457507"/>
              <a:gd name="connsiteY79" fmla="*/ 134972 h 5515902"/>
              <a:gd name="connsiteX80" fmla="*/ 4321251 w 4457507"/>
              <a:gd name="connsiteY80" fmla="*/ 114809 h 5515902"/>
              <a:gd name="connsiteX81" fmla="*/ 3949065 w 4457507"/>
              <a:gd name="connsiteY81" fmla="*/ 115293 h 5515902"/>
              <a:gd name="connsiteX82" fmla="*/ 3121950 w 4457507"/>
              <a:gd name="connsiteY82" fmla="*/ 106657 h 5515902"/>
              <a:gd name="connsiteX83" fmla="*/ 127458 w 4457507"/>
              <a:gd name="connsiteY83" fmla="*/ 103043 h 5515902"/>
              <a:gd name="connsiteX84" fmla="*/ 0 w 4457507"/>
              <a:gd name="connsiteY84" fmla="*/ 0 h 5515902"/>
              <a:gd name="connsiteX85" fmla="*/ 4457507 w 4457507"/>
              <a:gd name="connsiteY85" fmla="*/ 0 h 5515902"/>
              <a:gd name="connsiteX86" fmla="*/ 4457507 w 4457507"/>
              <a:gd name="connsiteY86" fmla="*/ 5515902 h 5515902"/>
              <a:gd name="connsiteX87" fmla="*/ 0 w 4457507"/>
              <a:gd name="connsiteY87" fmla="*/ 5515902 h 5515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4457507" h="5515902">
                <a:moveTo>
                  <a:pt x="127458" y="103043"/>
                </a:moveTo>
                <a:lnTo>
                  <a:pt x="118742" y="3939905"/>
                </a:lnTo>
                <a:lnTo>
                  <a:pt x="122936" y="5215949"/>
                </a:lnTo>
                <a:lnTo>
                  <a:pt x="121112" y="5279599"/>
                </a:lnTo>
                <a:cubicBezTo>
                  <a:pt x="120244" y="5282148"/>
                  <a:pt x="122382" y="5281604"/>
                  <a:pt x="122738" y="5283070"/>
                </a:cubicBezTo>
                <a:cubicBezTo>
                  <a:pt x="122897" y="5283727"/>
                  <a:pt x="122540" y="5285058"/>
                  <a:pt x="122625" y="5285823"/>
                </a:cubicBezTo>
                <a:cubicBezTo>
                  <a:pt x="122759" y="5287034"/>
                  <a:pt x="123129" y="5287897"/>
                  <a:pt x="123382" y="5288933"/>
                </a:cubicBezTo>
                <a:cubicBezTo>
                  <a:pt x="123034" y="5297338"/>
                  <a:pt x="122835" y="5293127"/>
                  <a:pt x="124669" y="5300661"/>
                </a:cubicBezTo>
                <a:lnTo>
                  <a:pt x="125425" y="5303772"/>
                </a:lnTo>
                <a:cubicBezTo>
                  <a:pt x="125164" y="5310081"/>
                  <a:pt x="125291" y="5302539"/>
                  <a:pt x="126069" y="5309635"/>
                </a:cubicBezTo>
                <a:cubicBezTo>
                  <a:pt x="126152" y="5310401"/>
                  <a:pt x="125870" y="5311622"/>
                  <a:pt x="125955" y="5312388"/>
                </a:cubicBezTo>
                <a:cubicBezTo>
                  <a:pt x="126088" y="5313599"/>
                  <a:pt x="126461" y="5314461"/>
                  <a:pt x="126712" y="5315499"/>
                </a:cubicBezTo>
                <a:cubicBezTo>
                  <a:pt x="126364" y="5323910"/>
                  <a:pt x="126715" y="5310938"/>
                  <a:pt x="127356" y="5321362"/>
                </a:cubicBezTo>
                <a:cubicBezTo>
                  <a:pt x="127455" y="5322987"/>
                  <a:pt x="127204" y="5325032"/>
                  <a:pt x="127129" y="5326866"/>
                </a:cubicBezTo>
                <a:lnTo>
                  <a:pt x="127014" y="5329618"/>
                </a:lnTo>
                <a:cubicBezTo>
                  <a:pt x="126975" y="5330535"/>
                  <a:pt x="127366" y="5331241"/>
                  <a:pt x="126900" y="5332368"/>
                </a:cubicBezTo>
                <a:lnTo>
                  <a:pt x="123074" y="5339183"/>
                </a:lnTo>
                <a:lnTo>
                  <a:pt x="121026" y="5379531"/>
                </a:lnTo>
                <a:lnTo>
                  <a:pt x="430537" y="5379238"/>
                </a:lnTo>
                <a:cubicBezTo>
                  <a:pt x="1834716" y="5387383"/>
                  <a:pt x="4249515" y="5419645"/>
                  <a:pt x="4355361" y="5411414"/>
                </a:cubicBezTo>
                <a:cubicBezTo>
                  <a:pt x="4358281" y="5387665"/>
                  <a:pt x="4355324" y="5369816"/>
                  <a:pt x="4355306" y="5349018"/>
                </a:cubicBezTo>
                <a:lnTo>
                  <a:pt x="4359780" y="5346069"/>
                </a:lnTo>
                <a:cubicBezTo>
                  <a:pt x="4367716" y="5337134"/>
                  <a:pt x="4376313" y="5318322"/>
                  <a:pt x="4376306" y="5310763"/>
                </a:cubicBezTo>
                <a:cubicBezTo>
                  <a:pt x="4355447" y="5267791"/>
                  <a:pt x="4370193" y="5233317"/>
                  <a:pt x="4367882" y="5211003"/>
                </a:cubicBezTo>
                <a:cubicBezTo>
                  <a:pt x="4365570" y="5188687"/>
                  <a:pt x="4368638" y="5184429"/>
                  <a:pt x="4362441" y="5176871"/>
                </a:cubicBezTo>
                <a:lnTo>
                  <a:pt x="4355121" y="5140605"/>
                </a:lnTo>
                <a:lnTo>
                  <a:pt x="4353716" y="3503001"/>
                </a:lnTo>
                <a:cubicBezTo>
                  <a:pt x="4359944" y="3484225"/>
                  <a:pt x="4361878" y="3334053"/>
                  <a:pt x="4355640" y="3340314"/>
                </a:cubicBezTo>
                <a:cubicBezTo>
                  <a:pt x="4354173" y="3261754"/>
                  <a:pt x="4355635" y="3165504"/>
                  <a:pt x="4354169" y="3086943"/>
                </a:cubicBezTo>
                <a:cubicBezTo>
                  <a:pt x="4338359" y="2741070"/>
                  <a:pt x="4351965" y="2383383"/>
                  <a:pt x="4350863" y="2031604"/>
                </a:cubicBezTo>
                <a:lnTo>
                  <a:pt x="4355379" y="1981807"/>
                </a:lnTo>
                <a:lnTo>
                  <a:pt x="4362696" y="1931205"/>
                </a:lnTo>
                <a:lnTo>
                  <a:pt x="4366817" y="1920397"/>
                </a:lnTo>
                <a:lnTo>
                  <a:pt x="4363276" y="1907788"/>
                </a:lnTo>
                <a:cubicBezTo>
                  <a:pt x="4362235" y="1906240"/>
                  <a:pt x="4361066" y="1904977"/>
                  <a:pt x="4359810" y="1904041"/>
                </a:cubicBezTo>
                <a:lnTo>
                  <a:pt x="4366646" y="1863789"/>
                </a:lnTo>
                <a:lnTo>
                  <a:pt x="4366834" y="1858923"/>
                </a:lnTo>
                <a:cubicBezTo>
                  <a:pt x="4366499" y="1847740"/>
                  <a:pt x="4366164" y="1836559"/>
                  <a:pt x="4365829" y="1825376"/>
                </a:cubicBezTo>
                <a:cubicBezTo>
                  <a:pt x="4364138" y="1808743"/>
                  <a:pt x="4362447" y="1792112"/>
                  <a:pt x="4360756" y="1775480"/>
                </a:cubicBezTo>
                <a:lnTo>
                  <a:pt x="4350764" y="1751897"/>
                </a:lnTo>
                <a:lnTo>
                  <a:pt x="4350710" y="1599932"/>
                </a:lnTo>
                <a:lnTo>
                  <a:pt x="4352750" y="1599691"/>
                </a:lnTo>
                <a:cubicBezTo>
                  <a:pt x="4354837" y="1590544"/>
                  <a:pt x="4347532" y="1561850"/>
                  <a:pt x="4362203" y="1564293"/>
                </a:cubicBezTo>
                <a:cubicBezTo>
                  <a:pt x="4361830" y="1558489"/>
                  <a:pt x="4360854" y="1552763"/>
                  <a:pt x="4359725" y="1546992"/>
                </a:cubicBezTo>
                <a:cubicBezTo>
                  <a:pt x="4359532" y="1545983"/>
                  <a:pt x="4359338" y="1544976"/>
                  <a:pt x="4359144" y="1543968"/>
                </a:cubicBezTo>
                <a:lnTo>
                  <a:pt x="4360158" y="1532722"/>
                </a:lnTo>
                <a:lnTo>
                  <a:pt x="4356271" y="1528488"/>
                </a:lnTo>
                <a:lnTo>
                  <a:pt x="4357838" y="1490397"/>
                </a:lnTo>
                <a:cubicBezTo>
                  <a:pt x="4368378" y="1474114"/>
                  <a:pt x="4363511" y="1443331"/>
                  <a:pt x="4368153" y="1417799"/>
                </a:cubicBezTo>
                <a:lnTo>
                  <a:pt x="4372393" y="1406611"/>
                </a:lnTo>
                <a:lnTo>
                  <a:pt x="4379105" y="1332589"/>
                </a:lnTo>
                <a:lnTo>
                  <a:pt x="4386422" y="1281989"/>
                </a:lnTo>
                <a:lnTo>
                  <a:pt x="4390544" y="1271180"/>
                </a:lnTo>
                <a:lnTo>
                  <a:pt x="4387002" y="1258572"/>
                </a:lnTo>
                <a:cubicBezTo>
                  <a:pt x="4385961" y="1257023"/>
                  <a:pt x="4384791" y="1255762"/>
                  <a:pt x="4383536" y="1254825"/>
                </a:cubicBezTo>
                <a:lnTo>
                  <a:pt x="4390372" y="1214574"/>
                </a:lnTo>
                <a:cubicBezTo>
                  <a:pt x="4390434" y="1212951"/>
                  <a:pt x="4390498" y="1211329"/>
                  <a:pt x="4390560" y="1209707"/>
                </a:cubicBezTo>
                <a:cubicBezTo>
                  <a:pt x="4390225" y="1198524"/>
                  <a:pt x="4389890" y="1187341"/>
                  <a:pt x="4389554" y="1176159"/>
                </a:cubicBezTo>
                <a:lnTo>
                  <a:pt x="4384483" y="1126265"/>
                </a:lnTo>
                <a:cubicBezTo>
                  <a:pt x="4380583" y="1109764"/>
                  <a:pt x="4364675" y="1094873"/>
                  <a:pt x="4372782" y="1074492"/>
                </a:cubicBezTo>
                <a:cubicBezTo>
                  <a:pt x="4363789" y="1079012"/>
                  <a:pt x="4375622" y="1050289"/>
                  <a:pt x="4368023" y="1044600"/>
                </a:cubicBezTo>
                <a:cubicBezTo>
                  <a:pt x="4361707" y="1041260"/>
                  <a:pt x="4363824" y="1031767"/>
                  <a:pt x="4362564" y="1023807"/>
                </a:cubicBezTo>
                <a:cubicBezTo>
                  <a:pt x="4356675" y="1016860"/>
                  <a:pt x="4356400" y="978351"/>
                  <a:pt x="4359409" y="965734"/>
                </a:cubicBezTo>
                <a:cubicBezTo>
                  <a:pt x="4371848" y="931184"/>
                  <a:pt x="4349421" y="895123"/>
                  <a:pt x="4358670" y="867324"/>
                </a:cubicBezTo>
                <a:cubicBezTo>
                  <a:pt x="4357527" y="844954"/>
                  <a:pt x="4354340" y="837765"/>
                  <a:pt x="4352551" y="831512"/>
                </a:cubicBezTo>
                <a:lnTo>
                  <a:pt x="4350436" y="830732"/>
                </a:lnTo>
                <a:lnTo>
                  <a:pt x="4350396" y="719189"/>
                </a:lnTo>
                <a:lnTo>
                  <a:pt x="4351552" y="711345"/>
                </a:lnTo>
                <a:cubicBezTo>
                  <a:pt x="4352655" y="703065"/>
                  <a:pt x="4353279" y="694974"/>
                  <a:pt x="4352358" y="687487"/>
                </a:cubicBezTo>
                <a:lnTo>
                  <a:pt x="4350384" y="682767"/>
                </a:lnTo>
                <a:lnTo>
                  <a:pt x="4350301" y="451435"/>
                </a:lnTo>
                <a:lnTo>
                  <a:pt x="4350733" y="447233"/>
                </a:lnTo>
                <a:cubicBezTo>
                  <a:pt x="4351729" y="434177"/>
                  <a:pt x="4352228" y="423628"/>
                  <a:pt x="4352222" y="418707"/>
                </a:cubicBezTo>
                <a:cubicBezTo>
                  <a:pt x="4351573" y="403283"/>
                  <a:pt x="4350922" y="387859"/>
                  <a:pt x="4350273" y="372435"/>
                </a:cubicBezTo>
                <a:lnTo>
                  <a:pt x="4350241" y="281168"/>
                </a:lnTo>
                <a:lnTo>
                  <a:pt x="4352388" y="257444"/>
                </a:lnTo>
                <a:cubicBezTo>
                  <a:pt x="4355951" y="239076"/>
                  <a:pt x="4361864" y="219783"/>
                  <a:pt x="4371298" y="198781"/>
                </a:cubicBezTo>
                <a:cubicBezTo>
                  <a:pt x="4371256" y="155921"/>
                  <a:pt x="4362839" y="169410"/>
                  <a:pt x="4353201" y="168246"/>
                </a:cubicBezTo>
                <a:lnTo>
                  <a:pt x="4350200" y="166698"/>
                </a:lnTo>
                <a:cubicBezTo>
                  <a:pt x="4350196" y="156123"/>
                  <a:pt x="4350193" y="145548"/>
                  <a:pt x="4350188" y="134972"/>
                </a:cubicBezTo>
                <a:lnTo>
                  <a:pt x="4321251" y="114809"/>
                </a:lnTo>
                <a:lnTo>
                  <a:pt x="3949065" y="115293"/>
                </a:lnTo>
                <a:lnTo>
                  <a:pt x="3121950" y="106657"/>
                </a:lnTo>
                <a:cubicBezTo>
                  <a:pt x="2485016" y="104616"/>
                  <a:pt x="452079" y="116014"/>
                  <a:pt x="127458" y="103043"/>
                </a:cubicBezTo>
                <a:close/>
                <a:moveTo>
                  <a:pt x="0" y="0"/>
                </a:moveTo>
                <a:lnTo>
                  <a:pt x="4457507" y="0"/>
                </a:lnTo>
                <a:lnTo>
                  <a:pt x="4457507" y="5515902"/>
                </a:lnTo>
                <a:lnTo>
                  <a:pt x="0" y="5515902"/>
                </a:lnTo>
                <a:close/>
              </a:path>
            </a:pathLst>
          </a:custGeom>
          <a:solidFill>
            <a:schemeClr val="tx1"/>
          </a:solidFill>
          <a:ln>
            <a:noFill/>
          </a:ln>
          <a:effectLst>
            <a:outerShdw blurRad="76200" dir="13800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egnaposto contenuto 2">
            <a:extLst>
              <a:ext uri="{FF2B5EF4-FFF2-40B4-BE49-F238E27FC236}">
                <a16:creationId xmlns:a16="http://schemas.microsoft.com/office/drawing/2014/main" id="{166344B6-00DD-0B0B-5D48-AA0AF9C2011C}"/>
              </a:ext>
            </a:extLst>
          </p:cNvPr>
          <p:cNvSpPr>
            <a:spLocks noGrp="1"/>
          </p:cNvSpPr>
          <p:nvPr>
            <p:ph idx="1"/>
          </p:nvPr>
        </p:nvSpPr>
        <p:spPr>
          <a:xfrm>
            <a:off x="6096000" y="2961280"/>
            <a:ext cx="5126816" cy="2906120"/>
          </a:xfrm>
        </p:spPr>
        <p:txBody>
          <a:bodyPr>
            <a:normAutofit/>
          </a:bodyPr>
          <a:lstStyle/>
          <a:p>
            <a:r>
              <a:rPr lang="fr-FR" dirty="0"/>
              <a:t>toutes les activités de recherche empirique sont menées simultanément dans les trois régions auxquelles appartiennent les unités de recherche (Émilie-Romagne, Campanie et Sicile)</a:t>
            </a:r>
          </a:p>
        </p:txBody>
      </p:sp>
      <p:grpSp>
        <p:nvGrpSpPr>
          <p:cNvPr id="23" name="Group 22">
            <a:extLst>
              <a:ext uri="{FF2B5EF4-FFF2-40B4-BE49-F238E27FC236}">
                <a16:creationId xmlns:a16="http://schemas.microsoft.com/office/drawing/2014/main" id="{E0C0AB3B-14AF-4E0B-92A4-F7495D78D9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24" name="Group 23">
              <a:extLst>
                <a:ext uri="{FF2B5EF4-FFF2-40B4-BE49-F238E27FC236}">
                  <a16:creationId xmlns:a16="http://schemas.microsoft.com/office/drawing/2014/main" id="{3DB5358C-A561-4943-BBB3-CDC3507ADC3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26" name="Straight Connector 25">
                <a:extLst>
                  <a:ext uri="{FF2B5EF4-FFF2-40B4-BE49-F238E27FC236}">
                    <a16:creationId xmlns:a16="http://schemas.microsoft.com/office/drawing/2014/main" id="{A40F6DC1-46F8-41D0-B1D7-A9A74063C66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6890566-2D0D-4AB7-9AE3-0379756F0B3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 name="Oval 24">
              <a:extLst>
                <a:ext uri="{FF2B5EF4-FFF2-40B4-BE49-F238E27FC236}">
                  <a16:creationId xmlns:a16="http://schemas.microsoft.com/office/drawing/2014/main" id="{66CA593C-08F1-4E69-96C9-0912DAF580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reccia giù 6">
            <a:extLst>
              <a:ext uri="{FF2B5EF4-FFF2-40B4-BE49-F238E27FC236}">
                <a16:creationId xmlns:a16="http://schemas.microsoft.com/office/drawing/2014/main" id="{EE4469F2-8C79-569D-8DDA-7258C3D04DE6}"/>
              </a:ext>
            </a:extLst>
          </p:cNvPr>
          <p:cNvSpPr/>
          <p:nvPr/>
        </p:nvSpPr>
        <p:spPr>
          <a:xfrm>
            <a:off x="2208240" y="1037646"/>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giù 7">
            <a:extLst>
              <a:ext uri="{FF2B5EF4-FFF2-40B4-BE49-F238E27FC236}">
                <a16:creationId xmlns:a16="http://schemas.microsoft.com/office/drawing/2014/main" id="{A0456B15-1020-0FAE-7B93-573A177512C5}"/>
              </a:ext>
            </a:extLst>
          </p:cNvPr>
          <p:cNvSpPr/>
          <p:nvPr/>
        </p:nvSpPr>
        <p:spPr>
          <a:xfrm>
            <a:off x="3718386" y="259080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Freccia giù 8">
            <a:extLst>
              <a:ext uri="{FF2B5EF4-FFF2-40B4-BE49-F238E27FC236}">
                <a16:creationId xmlns:a16="http://schemas.microsoft.com/office/drawing/2014/main" id="{90A1C78F-D426-2452-6022-AE6F36E9E2FB}"/>
              </a:ext>
            </a:extLst>
          </p:cNvPr>
          <p:cNvSpPr/>
          <p:nvPr/>
        </p:nvSpPr>
        <p:spPr>
          <a:xfrm>
            <a:off x="3476070" y="4204377"/>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65624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65A545-EB33-32F1-8CE4-81DD5C82C34D}"/>
              </a:ext>
            </a:extLst>
          </p:cNvPr>
          <p:cNvSpPr>
            <a:spLocks noGrp="1"/>
          </p:cNvSpPr>
          <p:nvPr>
            <p:ph type="title"/>
          </p:nvPr>
        </p:nvSpPr>
        <p:spPr/>
        <p:txBody>
          <a:bodyPr/>
          <a:lstStyle/>
          <a:p>
            <a:r>
              <a:rPr lang="fr-FR" dirty="0"/>
              <a:t>Analyse sociojuridique</a:t>
            </a:r>
          </a:p>
        </p:txBody>
      </p:sp>
      <p:graphicFrame>
        <p:nvGraphicFramePr>
          <p:cNvPr id="14" name="Segnaposto contenuto 13">
            <a:extLst>
              <a:ext uri="{FF2B5EF4-FFF2-40B4-BE49-F238E27FC236}">
                <a16:creationId xmlns:a16="http://schemas.microsoft.com/office/drawing/2014/main" id="{A95CF5F5-4963-81DA-2012-7FCE3BF2C579}"/>
              </a:ext>
            </a:extLst>
          </p:cNvPr>
          <p:cNvGraphicFramePr>
            <a:graphicFrameLocks noGrp="1"/>
          </p:cNvGraphicFramePr>
          <p:nvPr>
            <p:ph idx="1"/>
            <p:extLst>
              <p:ext uri="{D42A27DB-BD31-4B8C-83A1-F6EECF244321}">
                <p14:modId xmlns:p14="http://schemas.microsoft.com/office/powerpoint/2010/main" val="213313732"/>
              </p:ext>
            </p:extLst>
          </p:nvPr>
        </p:nvGraphicFramePr>
        <p:xfrm>
          <a:off x="1219200" y="2317750"/>
          <a:ext cx="9493250" cy="4046919"/>
        </p:xfrm>
        <a:graphic>
          <a:graphicData uri="http://schemas.openxmlformats.org/drawingml/2006/table">
            <a:tbl>
              <a:tblPr firstRow="1" bandRow="1">
                <a:tableStyleId>{5C22544A-7EE6-4342-B048-85BDC9FD1C3A}</a:tableStyleId>
              </a:tblPr>
              <a:tblGrid>
                <a:gridCol w="526473">
                  <a:extLst>
                    <a:ext uri="{9D8B030D-6E8A-4147-A177-3AD203B41FA5}">
                      <a16:colId xmlns:a16="http://schemas.microsoft.com/office/drawing/2014/main" val="1038595502"/>
                    </a:ext>
                  </a:extLst>
                </a:gridCol>
                <a:gridCol w="8966777">
                  <a:extLst>
                    <a:ext uri="{9D8B030D-6E8A-4147-A177-3AD203B41FA5}">
                      <a16:colId xmlns:a16="http://schemas.microsoft.com/office/drawing/2014/main" val="331881022"/>
                    </a:ext>
                  </a:extLst>
                </a:gridCol>
              </a:tblGrid>
              <a:tr h="370840">
                <a:tc>
                  <a:txBody>
                    <a:bodyPr/>
                    <a:lstStyle/>
                    <a:p>
                      <a:endParaRPr lang="it-IT"/>
                    </a:p>
                  </a:txBody>
                  <a:tcPr/>
                </a:tc>
                <a:tc>
                  <a:txBody>
                    <a:bodyPr/>
                    <a:lstStyle/>
                    <a:p>
                      <a:pPr algn="ctr"/>
                      <a:r>
                        <a:rPr lang="fr-FR" noProof="0" dirty="0"/>
                        <a:t>Crimes recherchés</a:t>
                      </a:r>
                    </a:p>
                  </a:txBody>
                  <a:tcPr/>
                </a:tc>
                <a:extLst>
                  <a:ext uri="{0D108BD9-81ED-4DB2-BD59-A6C34878D82A}">
                    <a16:rowId xmlns:a16="http://schemas.microsoft.com/office/drawing/2014/main" val="311301790"/>
                  </a:ext>
                </a:extLst>
              </a:tr>
              <a:tr h="370840">
                <a:tc>
                  <a:txBody>
                    <a:bodyPr/>
                    <a:lstStyle/>
                    <a:p>
                      <a:r>
                        <a:rPr lang="it-IT" dirty="0"/>
                        <a:t>1</a:t>
                      </a:r>
                    </a:p>
                  </a:txBody>
                  <a:tcPr/>
                </a:tc>
                <a:tc>
                  <a:txBody>
                    <a:bodyPr/>
                    <a:lstStyle/>
                    <a:p>
                      <a:pPr algn="just">
                        <a:lnSpc>
                          <a:spcPct val="107000"/>
                        </a:lnSpc>
                      </a:pPr>
                      <a:r>
                        <a:rPr lang="fr-FR" sz="1800" kern="100" noProof="0">
                          <a:effectLst/>
                          <a:latin typeface="+mn-lt"/>
                          <a:ea typeface="Times New Roman" panose="02020603050405020304" pitchFamily="18" charset="0"/>
                          <a:cs typeface="Times New Roman" panose="02020603050405020304" pitchFamily="18" charset="0"/>
                        </a:rPr>
                        <a:t>Mauvais traitements envers des membres de la famille et des concubins (art. n°572 du c.p.)</a:t>
                      </a:r>
                      <a:endParaRPr lang="fr-FR" sz="1800" kern="100" noProof="0">
                        <a:effectLst/>
                        <a:latin typeface="+mn-lt"/>
                        <a:ea typeface="Calibri" panose="020F0502020204030204" pitchFamily="34" charset="0"/>
                        <a:cs typeface="Times New Roman" panose="02020603050405020304" pitchFamily="18" charset="0"/>
                      </a:endParaRPr>
                    </a:p>
                  </a:txBody>
                  <a:tcPr marL="68580" marR="57785" marT="10160" marB="0"/>
                </a:tc>
                <a:extLst>
                  <a:ext uri="{0D108BD9-81ED-4DB2-BD59-A6C34878D82A}">
                    <a16:rowId xmlns:a16="http://schemas.microsoft.com/office/drawing/2014/main" val="3410523748"/>
                  </a:ext>
                </a:extLst>
              </a:tr>
              <a:tr h="370840">
                <a:tc>
                  <a:txBody>
                    <a:bodyPr/>
                    <a:lstStyle/>
                    <a:p>
                      <a:r>
                        <a:rPr lang="it-IT" dirty="0"/>
                        <a:t>2</a:t>
                      </a:r>
                    </a:p>
                  </a:txBody>
                  <a:tcPr/>
                </a:tc>
                <a:tc>
                  <a:txBody>
                    <a:bodyPr/>
                    <a:lstStyle/>
                    <a:p>
                      <a:pPr algn="just">
                        <a:lnSpc>
                          <a:spcPct val="107000"/>
                        </a:lnSpc>
                      </a:pPr>
                      <a:r>
                        <a:rPr lang="fr-FR" sz="1800" kern="100" noProof="0">
                          <a:effectLst/>
                          <a:latin typeface="+mn-lt"/>
                          <a:ea typeface="Times New Roman" panose="02020603050405020304" pitchFamily="18" charset="0"/>
                          <a:cs typeface="Times New Roman" panose="02020603050405020304" pitchFamily="18" charset="0"/>
                        </a:rPr>
                        <a:t>Dommages corporels (art. n°582 du c.p.) </a:t>
                      </a:r>
                      <a:endParaRPr lang="fr-FR" sz="1800" kern="100" noProof="0">
                        <a:effectLst/>
                        <a:latin typeface="+mn-lt"/>
                        <a:ea typeface="Calibri" panose="020F0502020204030204" pitchFamily="34" charset="0"/>
                        <a:cs typeface="Times New Roman" panose="02020603050405020304" pitchFamily="18" charset="0"/>
                      </a:endParaRPr>
                    </a:p>
                  </a:txBody>
                  <a:tcPr marL="68580" marR="57785" marT="10160" marB="0"/>
                </a:tc>
                <a:extLst>
                  <a:ext uri="{0D108BD9-81ED-4DB2-BD59-A6C34878D82A}">
                    <a16:rowId xmlns:a16="http://schemas.microsoft.com/office/drawing/2014/main" val="1099790545"/>
                  </a:ext>
                </a:extLst>
              </a:tr>
              <a:tr h="370840">
                <a:tc>
                  <a:txBody>
                    <a:bodyPr/>
                    <a:lstStyle/>
                    <a:p>
                      <a:r>
                        <a:rPr lang="it-IT" dirty="0"/>
                        <a:t>3</a:t>
                      </a:r>
                    </a:p>
                  </a:txBody>
                  <a:tcPr/>
                </a:tc>
                <a:tc>
                  <a:txBody>
                    <a:bodyPr/>
                    <a:lstStyle/>
                    <a:p>
                      <a:pPr algn="just">
                        <a:lnSpc>
                          <a:spcPct val="107000"/>
                        </a:lnSpc>
                      </a:pPr>
                      <a:r>
                        <a:rPr lang="fr-FR" sz="1800" kern="100" noProof="0">
                          <a:effectLst/>
                          <a:latin typeface="+mn-lt"/>
                          <a:ea typeface="Times New Roman" panose="02020603050405020304" pitchFamily="18" charset="0"/>
                          <a:cs typeface="Times New Roman" panose="02020603050405020304" pitchFamily="18" charset="0"/>
                        </a:rPr>
                        <a:t>Violences sexuelles et violences sexuelles aggravées (art. n°609-bis, n°609-ter c.p.)  </a:t>
                      </a:r>
                      <a:endParaRPr lang="fr-FR" sz="1800" kern="100" noProof="0">
                        <a:effectLst/>
                        <a:latin typeface="+mn-lt"/>
                        <a:ea typeface="Calibri" panose="020F0502020204030204" pitchFamily="34" charset="0"/>
                        <a:cs typeface="Times New Roman" panose="02020603050405020304" pitchFamily="18" charset="0"/>
                      </a:endParaRPr>
                    </a:p>
                  </a:txBody>
                  <a:tcPr marL="68580" marR="57785" marT="10160" marB="0"/>
                </a:tc>
                <a:extLst>
                  <a:ext uri="{0D108BD9-81ED-4DB2-BD59-A6C34878D82A}">
                    <a16:rowId xmlns:a16="http://schemas.microsoft.com/office/drawing/2014/main" val="1968067850"/>
                  </a:ext>
                </a:extLst>
              </a:tr>
              <a:tr h="370840">
                <a:tc>
                  <a:txBody>
                    <a:bodyPr/>
                    <a:lstStyle/>
                    <a:p>
                      <a:r>
                        <a:rPr lang="it-IT" dirty="0"/>
                        <a:t>4</a:t>
                      </a:r>
                    </a:p>
                  </a:txBody>
                  <a:tcPr/>
                </a:tc>
                <a:tc>
                  <a:txBody>
                    <a:bodyPr/>
                    <a:lstStyle/>
                    <a:p>
                      <a:pPr algn="just">
                        <a:lnSpc>
                          <a:spcPct val="107000"/>
                        </a:lnSpc>
                      </a:pPr>
                      <a:r>
                        <a:rPr lang="fr-FR" sz="1800" kern="100" noProof="0">
                          <a:effectLst/>
                          <a:latin typeface="+mn-lt"/>
                          <a:ea typeface="Times New Roman" panose="02020603050405020304" pitchFamily="18" charset="0"/>
                          <a:cs typeface="Times New Roman" panose="02020603050405020304" pitchFamily="18" charset="0"/>
                        </a:rPr>
                        <a:t>Actes de persécution (art. n°612-bis c.p.) </a:t>
                      </a:r>
                      <a:endParaRPr lang="fr-FR" sz="1800" kern="100" noProof="0">
                        <a:effectLst/>
                        <a:latin typeface="+mn-lt"/>
                        <a:ea typeface="Calibri" panose="020F0502020204030204" pitchFamily="34" charset="0"/>
                        <a:cs typeface="Times New Roman" panose="02020603050405020304" pitchFamily="18" charset="0"/>
                      </a:endParaRPr>
                    </a:p>
                  </a:txBody>
                  <a:tcPr marL="68580" marR="57785" marT="10160" marB="0"/>
                </a:tc>
                <a:extLst>
                  <a:ext uri="{0D108BD9-81ED-4DB2-BD59-A6C34878D82A}">
                    <a16:rowId xmlns:a16="http://schemas.microsoft.com/office/drawing/2014/main" val="2617590149"/>
                  </a:ext>
                </a:extLst>
              </a:tr>
              <a:tr h="370840">
                <a:tc>
                  <a:txBody>
                    <a:bodyPr/>
                    <a:lstStyle/>
                    <a:p>
                      <a:r>
                        <a:rPr lang="it-IT"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noProof="0"/>
                        <a:t>Dommages corporels aggravés en vertu du lien familial et déformation de l’apparence de la personne par des lésions faciales permanentes (art. n°582 et art. n°583-bis aggravées aux termes de l’art. n°576, alinéa 1, n. 2, 5 et 5,1 et de l’art. n°577 du c.c. 1 et 2) </a:t>
                      </a:r>
                    </a:p>
                  </a:txBody>
                  <a:tcPr/>
                </a:tc>
                <a:extLst>
                  <a:ext uri="{0D108BD9-81ED-4DB2-BD59-A6C34878D82A}">
                    <a16:rowId xmlns:a16="http://schemas.microsoft.com/office/drawing/2014/main" val="3128599203"/>
                  </a:ext>
                </a:extLst>
              </a:tr>
              <a:tr h="370840">
                <a:tc>
                  <a:txBody>
                    <a:bodyPr/>
                    <a:lstStyle/>
                    <a:p>
                      <a:r>
                        <a:rPr lang="it-IT" dirty="0"/>
                        <a:t>6</a:t>
                      </a:r>
                    </a:p>
                  </a:txBody>
                  <a:tcPr/>
                </a:tc>
                <a:tc>
                  <a:txBody>
                    <a:bodyPr/>
                    <a:lstStyle/>
                    <a:p>
                      <a:pPr algn="just">
                        <a:lnSpc>
                          <a:spcPct val="107000"/>
                        </a:lnSpc>
                      </a:pPr>
                      <a:r>
                        <a:rPr lang="fr-FR" sz="1800" kern="100" noProof="0" dirty="0">
                          <a:effectLst/>
                          <a:latin typeface="+mn-lt"/>
                          <a:ea typeface="Times New Roman" panose="02020603050405020304" pitchFamily="18" charset="0"/>
                          <a:cs typeface="Times New Roman" panose="02020603050405020304" pitchFamily="18" charset="0"/>
                        </a:rPr>
                        <a:t>Décisions de protection pour les victimes de violence (art. 342-bis du </a:t>
                      </a:r>
                      <a:r>
                        <a:rPr lang="fr-FR" sz="1800" kern="100" noProof="0" dirty="0" err="1">
                          <a:effectLst/>
                          <a:latin typeface="+mn-lt"/>
                          <a:ea typeface="Times New Roman" panose="02020603050405020304" pitchFamily="18" charset="0"/>
                          <a:cs typeface="Times New Roman" panose="02020603050405020304" pitchFamily="18" charset="0"/>
                        </a:rPr>
                        <a:t>c.p</a:t>
                      </a:r>
                      <a:r>
                        <a:rPr lang="fr-FR" sz="1800" kern="100" noProof="0" dirty="0">
                          <a:effectLst/>
                          <a:latin typeface="+mn-lt"/>
                          <a:ea typeface="Times New Roman" panose="02020603050405020304" pitchFamily="18" charset="0"/>
                          <a:cs typeface="Times New Roman" panose="02020603050405020304" pitchFamily="18" charset="0"/>
                        </a:rPr>
                        <a:t>.) </a:t>
                      </a:r>
                      <a:endParaRPr lang="fr-FR" sz="1800" kern="100" noProof="0" dirty="0">
                        <a:effectLst/>
                        <a:latin typeface="+mn-lt"/>
                        <a:ea typeface="Calibri" panose="020F0502020204030204" pitchFamily="34" charset="0"/>
                        <a:cs typeface="Times New Roman" panose="02020603050405020304" pitchFamily="18" charset="0"/>
                      </a:endParaRPr>
                    </a:p>
                  </a:txBody>
                  <a:tcPr marL="68580" marR="57785" marT="10160" marB="0"/>
                </a:tc>
                <a:extLst>
                  <a:ext uri="{0D108BD9-81ED-4DB2-BD59-A6C34878D82A}">
                    <a16:rowId xmlns:a16="http://schemas.microsoft.com/office/drawing/2014/main" val="2307706631"/>
                  </a:ext>
                </a:extLst>
              </a:tr>
            </a:tbl>
          </a:graphicData>
        </a:graphic>
      </p:graphicFrame>
    </p:spTree>
    <p:extLst>
      <p:ext uri="{BB962C8B-B14F-4D97-AF65-F5344CB8AC3E}">
        <p14:creationId xmlns:p14="http://schemas.microsoft.com/office/powerpoint/2010/main" val="3261286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5F485C-CD17-D36F-1FE5-A378B46E230B}"/>
              </a:ext>
            </a:extLst>
          </p:cNvPr>
          <p:cNvSpPr>
            <a:spLocks noGrp="1"/>
          </p:cNvSpPr>
          <p:nvPr>
            <p:ph type="title"/>
          </p:nvPr>
        </p:nvSpPr>
        <p:spPr/>
        <p:txBody>
          <a:bodyPr/>
          <a:lstStyle/>
          <a:p>
            <a:r>
              <a:rPr lang="fr-FR" dirty="0"/>
              <a:t>Mots-clés</a:t>
            </a:r>
            <a:r>
              <a:rPr lang="it-IT" dirty="0"/>
              <a:t> </a:t>
            </a:r>
          </a:p>
        </p:txBody>
      </p:sp>
      <p:graphicFrame>
        <p:nvGraphicFramePr>
          <p:cNvPr id="6" name="Segnaposto contenuto 5">
            <a:extLst>
              <a:ext uri="{FF2B5EF4-FFF2-40B4-BE49-F238E27FC236}">
                <a16:creationId xmlns:a16="http://schemas.microsoft.com/office/drawing/2014/main" id="{85AEC58C-2409-666D-C6C9-0FB23FFA578B}"/>
              </a:ext>
            </a:extLst>
          </p:cNvPr>
          <p:cNvGraphicFramePr>
            <a:graphicFrameLocks noGrp="1"/>
          </p:cNvGraphicFramePr>
          <p:nvPr>
            <p:ph idx="1"/>
            <p:extLst>
              <p:ext uri="{D42A27DB-BD31-4B8C-83A1-F6EECF244321}">
                <p14:modId xmlns:p14="http://schemas.microsoft.com/office/powerpoint/2010/main" val="246494341"/>
              </p:ext>
            </p:extLst>
          </p:nvPr>
        </p:nvGraphicFramePr>
        <p:xfrm>
          <a:off x="1219200" y="2317750"/>
          <a:ext cx="9493250" cy="3337560"/>
        </p:xfrm>
        <a:graphic>
          <a:graphicData uri="http://schemas.openxmlformats.org/drawingml/2006/table">
            <a:tbl>
              <a:tblPr firstRow="1" bandRow="1">
                <a:tableStyleId>{5C22544A-7EE6-4342-B048-85BDC9FD1C3A}</a:tableStyleId>
              </a:tblPr>
              <a:tblGrid>
                <a:gridCol w="706582">
                  <a:extLst>
                    <a:ext uri="{9D8B030D-6E8A-4147-A177-3AD203B41FA5}">
                      <a16:colId xmlns:a16="http://schemas.microsoft.com/office/drawing/2014/main" val="42467855"/>
                    </a:ext>
                  </a:extLst>
                </a:gridCol>
                <a:gridCol w="8786668">
                  <a:extLst>
                    <a:ext uri="{9D8B030D-6E8A-4147-A177-3AD203B41FA5}">
                      <a16:colId xmlns:a16="http://schemas.microsoft.com/office/drawing/2014/main" val="3624233230"/>
                    </a:ext>
                  </a:extLst>
                </a:gridCol>
              </a:tblGrid>
              <a:tr h="370840">
                <a:tc>
                  <a:txBody>
                    <a:bodyPr/>
                    <a:lstStyle/>
                    <a:p>
                      <a:endParaRPr lang="it-IT"/>
                    </a:p>
                  </a:txBody>
                  <a:tcPr/>
                </a:tc>
                <a:tc>
                  <a:txBody>
                    <a:bodyPr/>
                    <a:lstStyle/>
                    <a:p>
                      <a:pPr algn="ctr"/>
                      <a:r>
                        <a:rPr lang="fr-FR" noProof="0" dirty="0"/>
                        <a:t>Mots-clés (pour chaque crime)</a:t>
                      </a:r>
                    </a:p>
                  </a:txBody>
                  <a:tcPr/>
                </a:tc>
                <a:extLst>
                  <a:ext uri="{0D108BD9-81ED-4DB2-BD59-A6C34878D82A}">
                    <a16:rowId xmlns:a16="http://schemas.microsoft.com/office/drawing/2014/main" val="2156361173"/>
                  </a:ext>
                </a:extLst>
              </a:tr>
              <a:tr h="370840">
                <a:tc>
                  <a:txBody>
                    <a:bodyPr/>
                    <a:lstStyle/>
                    <a:p>
                      <a:r>
                        <a:rPr lang="it-IT" dirty="0"/>
                        <a:t>1</a:t>
                      </a:r>
                    </a:p>
                  </a:txBody>
                  <a:tcPr/>
                </a:tc>
                <a:tc>
                  <a:txBody>
                    <a:bodyPr/>
                    <a:lstStyle/>
                    <a:p>
                      <a:pPr>
                        <a:lnSpc>
                          <a:spcPct val="107000"/>
                        </a:lnSpc>
                      </a:pPr>
                      <a:r>
                        <a:rPr lang="fr-FR" sz="1800" kern="100" dirty="0">
                          <a:effectLst/>
                          <a:latin typeface="+mn-lt"/>
                          <a:ea typeface="Times New Roman" panose="02020603050405020304" pitchFamily="18" charset="0"/>
                          <a:cs typeface="Times New Roman" panose="02020603050405020304" pitchFamily="18" charset="0"/>
                        </a:rPr>
                        <a:t>Genre</a:t>
                      </a:r>
                      <a:endParaRPr lang="it-IT" sz="1800" kern="100" dirty="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1717524551"/>
                  </a:ext>
                </a:extLst>
              </a:tr>
              <a:tr h="370840">
                <a:tc>
                  <a:txBody>
                    <a:bodyPr/>
                    <a:lstStyle/>
                    <a:p>
                      <a:r>
                        <a:rPr lang="it-IT" dirty="0"/>
                        <a:t>2</a:t>
                      </a:r>
                    </a:p>
                  </a:txBody>
                  <a:tcPr/>
                </a:tc>
                <a:tc>
                  <a:txBody>
                    <a:bodyPr/>
                    <a:lstStyle/>
                    <a:p>
                      <a:pPr>
                        <a:lnSpc>
                          <a:spcPct val="107000"/>
                        </a:lnSpc>
                      </a:pPr>
                      <a:r>
                        <a:rPr lang="fr-FR" sz="1800" kern="100">
                          <a:effectLst/>
                          <a:latin typeface="+mn-lt"/>
                          <a:ea typeface="Times New Roman" panose="02020603050405020304" pitchFamily="18" charset="0"/>
                          <a:cs typeface="Times New Roman" panose="02020603050405020304" pitchFamily="18" charset="0"/>
                        </a:rPr>
                        <a:t>LGBT </a:t>
                      </a:r>
                      <a:endParaRPr lang="it-IT" sz="1800" kern="10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3458208371"/>
                  </a:ext>
                </a:extLst>
              </a:tr>
              <a:tr h="370840">
                <a:tc>
                  <a:txBody>
                    <a:bodyPr/>
                    <a:lstStyle/>
                    <a:p>
                      <a:r>
                        <a:rPr lang="it-IT" dirty="0"/>
                        <a:t>3</a:t>
                      </a:r>
                    </a:p>
                  </a:txBody>
                  <a:tcPr/>
                </a:tc>
                <a:tc>
                  <a:txBody>
                    <a:bodyPr/>
                    <a:lstStyle/>
                    <a:p>
                      <a:pPr>
                        <a:lnSpc>
                          <a:spcPct val="107000"/>
                        </a:lnSpc>
                      </a:pPr>
                      <a:r>
                        <a:rPr lang="fr-FR" sz="1800" kern="100" dirty="0">
                          <a:effectLst/>
                          <a:latin typeface="+mn-lt"/>
                          <a:ea typeface="Times New Roman" panose="02020603050405020304" pitchFamily="18" charset="0"/>
                          <a:cs typeface="Times New Roman" panose="02020603050405020304" pitchFamily="18" charset="0"/>
                        </a:rPr>
                        <a:t>LGBTQIA+ </a:t>
                      </a:r>
                      <a:endParaRPr lang="it-IT" sz="1800" kern="100" dirty="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287594632"/>
                  </a:ext>
                </a:extLst>
              </a:tr>
              <a:tr h="370840">
                <a:tc>
                  <a:txBody>
                    <a:bodyPr/>
                    <a:lstStyle/>
                    <a:p>
                      <a:r>
                        <a:rPr lang="it-IT" dirty="0"/>
                        <a:t>4</a:t>
                      </a:r>
                    </a:p>
                  </a:txBody>
                  <a:tcPr/>
                </a:tc>
                <a:tc>
                  <a:txBody>
                    <a:bodyPr/>
                    <a:lstStyle/>
                    <a:p>
                      <a:pPr>
                        <a:lnSpc>
                          <a:spcPct val="107000"/>
                        </a:lnSpc>
                      </a:pPr>
                      <a:r>
                        <a:rPr lang="fr-FR" sz="1800" kern="100" dirty="0">
                          <a:effectLst/>
                          <a:latin typeface="+mn-lt"/>
                          <a:ea typeface="Times New Roman" panose="02020603050405020304" pitchFamily="18" charset="0"/>
                          <a:cs typeface="Times New Roman" panose="02020603050405020304" pitchFamily="18" charset="0"/>
                        </a:rPr>
                        <a:t>Queer</a:t>
                      </a:r>
                      <a:r>
                        <a:rPr lang="fr-FR" sz="1800" kern="100" dirty="0">
                          <a:effectLst/>
                          <a:highlight>
                            <a:srgbClr val="FFFF00"/>
                          </a:highlight>
                          <a:latin typeface="+mn-lt"/>
                          <a:ea typeface="Times New Roman" panose="02020603050405020304" pitchFamily="18" charset="0"/>
                          <a:cs typeface="Times New Roman" panose="02020603050405020304" pitchFamily="18" charset="0"/>
                        </a:rPr>
                        <a:t> </a:t>
                      </a:r>
                      <a:endParaRPr lang="it-IT" sz="1800" kern="100" dirty="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2797868676"/>
                  </a:ext>
                </a:extLst>
              </a:tr>
              <a:tr h="370840">
                <a:tc>
                  <a:txBody>
                    <a:bodyPr/>
                    <a:lstStyle/>
                    <a:p>
                      <a:r>
                        <a:rPr lang="it-IT" dirty="0"/>
                        <a:t>5</a:t>
                      </a:r>
                    </a:p>
                  </a:txBody>
                  <a:tcPr/>
                </a:tc>
                <a:tc>
                  <a:txBody>
                    <a:bodyPr/>
                    <a:lstStyle/>
                    <a:p>
                      <a:pPr>
                        <a:lnSpc>
                          <a:spcPct val="107000"/>
                        </a:lnSpc>
                      </a:pPr>
                      <a:r>
                        <a:rPr lang="fr-FR" sz="1800" kern="100">
                          <a:effectLst/>
                          <a:latin typeface="+mn-lt"/>
                          <a:ea typeface="Times New Roman" panose="02020603050405020304" pitchFamily="18" charset="0"/>
                          <a:cs typeface="Times New Roman" panose="02020603050405020304" pitchFamily="18" charset="0"/>
                        </a:rPr>
                        <a:t>Homosexuels </a:t>
                      </a:r>
                      <a:endParaRPr lang="it-IT" sz="1800" kern="10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3188089234"/>
                  </a:ext>
                </a:extLst>
              </a:tr>
              <a:tr h="370840">
                <a:tc>
                  <a:txBody>
                    <a:bodyPr/>
                    <a:lstStyle/>
                    <a:p>
                      <a:r>
                        <a:rPr lang="it-IT" dirty="0"/>
                        <a:t>6</a:t>
                      </a:r>
                    </a:p>
                  </a:txBody>
                  <a:tcPr/>
                </a:tc>
                <a:tc>
                  <a:txBody>
                    <a:bodyPr/>
                    <a:lstStyle/>
                    <a:p>
                      <a:pPr>
                        <a:lnSpc>
                          <a:spcPct val="107000"/>
                        </a:lnSpc>
                      </a:pPr>
                      <a:r>
                        <a:rPr lang="fr-FR" sz="1800" kern="100">
                          <a:effectLst/>
                          <a:latin typeface="+mn-lt"/>
                          <a:ea typeface="Times New Roman" panose="02020603050405020304" pitchFamily="18" charset="0"/>
                          <a:cs typeface="Times New Roman" panose="02020603050405020304" pitchFamily="18" charset="0"/>
                        </a:rPr>
                        <a:t>Homosexualité </a:t>
                      </a:r>
                      <a:endParaRPr lang="it-IT" sz="1800" kern="10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855886169"/>
                  </a:ext>
                </a:extLst>
              </a:tr>
              <a:tr h="370840">
                <a:tc>
                  <a:txBody>
                    <a:bodyPr/>
                    <a:lstStyle/>
                    <a:p>
                      <a:r>
                        <a:rPr lang="it-IT" dirty="0"/>
                        <a:t>7</a:t>
                      </a:r>
                    </a:p>
                  </a:txBody>
                  <a:tcPr/>
                </a:tc>
                <a:tc>
                  <a:txBody>
                    <a:bodyPr/>
                    <a:lstStyle/>
                    <a:p>
                      <a:pPr>
                        <a:lnSpc>
                          <a:spcPct val="107000"/>
                        </a:lnSpc>
                      </a:pPr>
                      <a:r>
                        <a:rPr lang="fr-FR" sz="1800" kern="100">
                          <a:effectLst/>
                          <a:latin typeface="+mn-lt"/>
                          <a:ea typeface="Times New Roman" panose="02020603050405020304" pitchFamily="18" charset="0"/>
                          <a:cs typeface="Times New Roman" panose="02020603050405020304" pitchFamily="18" charset="0"/>
                        </a:rPr>
                        <a:t>Gay </a:t>
                      </a:r>
                      <a:endParaRPr lang="it-IT" sz="1800" kern="10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1201155426"/>
                  </a:ext>
                </a:extLst>
              </a:tr>
              <a:tr h="370840">
                <a:tc>
                  <a:txBody>
                    <a:bodyPr/>
                    <a:lstStyle/>
                    <a:p>
                      <a:r>
                        <a:rPr lang="it-IT" dirty="0"/>
                        <a:t>8</a:t>
                      </a:r>
                    </a:p>
                  </a:txBody>
                  <a:tcPr/>
                </a:tc>
                <a:tc>
                  <a:txBody>
                    <a:bodyPr/>
                    <a:lstStyle/>
                    <a:p>
                      <a:pPr>
                        <a:lnSpc>
                          <a:spcPct val="107000"/>
                        </a:lnSpc>
                      </a:pPr>
                      <a:r>
                        <a:rPr lang="fr-FR" sz="1800" kern="100" dirty="0">
                          <a:effectLst/>
                          <a:latin typeface="+mn-lt"/>
                          <a:ea typeface="Times New Roman" panose="02020603050405020304" pitchFamily="18" charset="0"/>
                          <a:cs typeface="Times New Roman" panose="02020603050405020304" pitchFamily="18" charset="0"/>
                        </a:rPr>
                        <a:t>Lesbienne </a:t>
                      </a:r>
                      <a:endParaRPr lang="it-IT" sz="1800" kern="100" dirty="0">
                        <a:effectLst/>
                        <a:latin typeface="+mn-lt"/>
                        <a:ea typeface="Calibri" panose="020F0502020204030204" pitchFamily="34" charset="0"/>
                        <a:cs typeface="Times New Roman" panose="02020603050405020304" pitchFamily="18" charset="0"/>
                      </a:endParaRPr>
                    </a:p>
                  </a:txBody>
                  <a:tcPr marL="68580" marR="73025" marT="9525" marB="0"/>
                </a:tc>
                <a:extLst>
                  <a:ext uri="{0D108BD9-81ED-4DB2-BD59-A6C34878D82A}">
                    <a16:rowId xmlns:a16="http://schemas.microsoft.com/office/drawing/2014/main" val="771671045"/>
                  </a:ext>
                </a:extLst>
              </a:tr>
            </a:tbl>
          </a:graphicData>
        </a:graphic>
      </p:graphicFrame>
    </p:spTree>
    <p:extLst>
      <p:ext uri="{BB962C8B-B14F-4D97-AF65-F5344CB8AC3E}">
        <p14:creationId xmlns:p14="http://schemas.microsoft.com/office/powerpoint/2010/main" val="4046917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BE70EA-56AB-5FDE-5895-DFE78E058AD5}"/>
              </a:ext>
            </a:extLst>
          </p:cNvPr>
          <p:cNvSpPr>
            <a:spLocks noGrp="1"/>
          </p:cNvSpPr>
          <p:nvPr>
            <p:ph type="title"/>
          </p:nvPr>
        </p:nvSpPr>
        <p:spPr>
          <a:xfrm>
            <a:off x="1219200" y="365126"/>
            <a:ext cx="9493249" cy="687820"/>
          </a:xfrm>
        </p:spPr>
        <p:txBody>
          <a:bodyPr>
            <a:normAutofit fontScale="90000"/>
          </a:bodyPr>
          <a:lstStyle/>
          <a:p>
            <a:r>
              <a:rPr lang="fr-FR" dirty="0"/>
              <a:t>Les sentences</a:t>
            </a:r>
          </a:p>
        </p:txBody>
      </p:sp>
      <p:graphicFrame>
        <p:nvGraphicFramePr>
          <p:cNvPr id="6" name="Segnaposto contenuto 5">
            <a:extLst>
              <a:ext uri="{FF2B5EF4-FFF2-40B4-BE49-F238E27FC236}">
                <a16:creationId xmlns:a16="http://schemas.microsoft.com/office/drawing/2014/main" id="{62672478-BEB6-4C0B-B080-CB172421AC17}"/>
              </a:ext>
            </a:extLst>
          </p:cNvPr>
          <p:cNvGraphicFramePr>
            <a:graphicFrameLocks noGrp="1"/>
          </p:cNvGraphicFramePr>
          <p:nvPr>
            <p:ph idx="1"/>
            <p:extLst>
              <p:ext uri="{D42A27DB-BD31-4B8C-83A1-F6EECF244321}">
                <p14:modId xmlns:p14="http://schemas.microsoft.com/office/powerpoint/2010/main" val="3981122018"/>
              </p:ext>
            </p:extLst>
          </p:nvPr>
        </p:nvGraphicFramePr>
        <p:xfrm>
          <a:off x="1343891" y="1316183"/>
          <a:ext cx="10127673" cy="5176692"/>
        </p:xfrm>
        <a:graphic>
          <a:graphicData uri="http://schemas.openxmlformats.org/drawingml/2006/table">
            <a:tbl>
              <a:tblPr firstRow="1" firstCol="1" bandRow="1">
                <a:tableStyleId>{5C22544A-7EE6-4342-B048-85BDC9FD1C3A}</a:tableStyleId>
              </a:tblPr>
              <a:tblGrid>
                <a:gridCol w="318654">
                  <a:extLst>
                    <a:ext uri="{9D8B030D-6E8A-4147-A177-3AD203B41FA5}">
                      <a16:colId xmlns:a16="http://schemas.microsoft.com/office/drawing/2014/main" val="1211658132"/>
                    </a:ext>
                  </a:extLst>
                </a:gridCol>
                <a:gridCol w="9809019">
                  <a:extLst>
                    <a:ext uri="{9D8B030D-6E8A-4147-A177-3AD203B41FA5}">
                      <a16:colId xmlns:a16="http://schemas.microsoft.com/office/drawing/2014/main" val="577402011"/>
                    </a:ext>
                  </a:extLst>
                </a:gridCol>
              </a:tblGrid>
              <a:tr h="274442">
                <a:tc>
                  <a:txBody>
                    <a:bodyPr/>
                    <a:lstStyle/>
                    <a:p>
                      <a:pPr algn="just">
                        <a:lnSpc>
                          <a:spcPct val="107000"/>
                        </a:lnSpc>
                      </a:pPr>
                      <a:r>
                        <a:rPr lang="fr-FR" sz="800" kern="100">
                          <a:effectLst/>
                          <a:highlight>
                            <a:srgbClr val="E7E6E6"/>
                          </a:highlight>
                          <a:latin typeface="+mn-lt"/>
                        </a:rPr>
                        <a:t> </a:t>
                      </a:r>
                      <a:endParaRPr lang="it-IT" sz="800" kern="100">
                        <a:effectLst/>
                        <a:highlight>
                          <a:srgbClr val="E7E6E6"/>
                        </a:highlight>
                        <a:latin typeface="+mn-lt"/>
                        <a:ea typeface="Calibri" panose="020F0502020204030204" pitchFamily="34" charset="0"/>
                        <a:cs typeface="Times New Roman" panose="02020603050405020304" pitchFamily="18" charset="0"/>
                      </a:endParaRPr>
                    </a:p>
                  </a:txBody>
                  <a:tcPr marL="46753" marR="39394" marT="6926" marB="0"/>
                </a:tc>
                <a:tc>
                  <a:txBody>
                    <a:bodyPr/>
                    <a:lstStyle/>
                    <a:p>
                      <a:pPr marR="11430" algn="ctr">
                        <a:lnSpc>
                          <a:spcPct val="107000"/>
                        </a:lnSpc>
                      </a:pPr>
                      <a:r>
                        <a:rPr lang="fr-FR" sz="1600" kern="100" dirty="0">
                          <a:effectLst/>
                          <a:latin typeface="+mn-lt"/>
                        </a:rPr>
                        <a:t>SENTENCES SÉLECTIONNÉES</a:t>
                      </a:r>
                      <a:endParaRPr lang="it-IT" sz="1600" kern="100" dirty="0">
                        <a:effectLst/>
                        <a:latin typeface="+mn-lt"/>
                        <a:ea typeface="Calibri" panose="020F0502020204030204" pitchFamily="34" charset="0"/>
                        <a:cs typeface="Times New Roman" panose="02020603050405020304" pitchFamily="18" charset="0"/>
                      </a:endParaRPr>
                    </a:p>
                  </a:txBody>
                  <a:tcPr marL="46753" marR="39394" marT="6926" marB="0" anchor="ctr"/>
                </a:tc>
                <a:extLst>
                  <a:ext uri="{0D108BD9-81ED-4DB2-BD59-A6C34878D82A}">
                    <a16:rowId xmlns:a16="http://schemas.microsoft.com/office/drawing/2014/main" val="121235217"/>
                  </a:ext>
                </a:extLst>
              </a:tr>
              <a:tr h="718894">
                <a:tc rowSpan="2">
                  <a:txBody>
                    <a:bodyPr/>
                    <a:lstStyle/>
                    <a:p>
                      <a:pPr marL="26035" algn="just">
                        <a:lnSpc>
                          <a:spcPct val="107000"/>
                        </a:lnSpc>
                      </a:pPr>
                      <a:r>
                        <a:rPr lang="it-IT" sz="800" kern="100" dirty="0">
                          <a:effectLst/>
                          <a:latin typeface="+mn-lt"/>
                          <a:ea typeface="Calibri" panose="020F0502020204030204" pitchFamily="34" charset="0"/>
                          <a:cs typeface="Times New Roman" panose="02020603050405020304" pitchFamily="18" charset="0"/>
                        </a:rPr>
                        <a:t>1</a:t>
                      </a:r>
                    </a:p>
                  </a:txBody>
                  <a:tcPr marL="46753" marR="39394" marT="6926" marB="0" anchor="ctr"/>
                </a:tc>
                <a:tc>
                  <a:txBody>
                    <a:bodyPr/>
                    <a:lstStyle/>
                    <a:p>
                      <a:pPr algn="just">
                        <a:lnSpc>
                          <a:spcPct val="107000"/>
                        </a:lnSpc>
                      </a:pPr>
                      <a:r>
                        <a:rPr lang="fr-FR" sz="1400" kern="100" dirty="0">
                          <a:effectLst/>
                          <a:latin typeface="+mn-lt"/>
                        </a:rPr>
                        <a:t>Cassation pénale, 19/6/2013, n°37244 </a:t>
                      </a:r>
                      <a:r>
                        <a:rPr lang="fr-FR" sz="1400" kern="100" dirty="0">
                          <a:effectLst/>
                          <a:latin typeface="+mn-lt"/>
                          <a:sym typeface="Wingdings" pitchFamily="2" charset="2"/>
                        </a:rPr>
                        <a:t></a:t>
                      </a:r>
                      <a:r>
                        <a:rPr lang="fr-FR" sz="1400" kern="100" dirty="0">
                          <a:effectLst/>
                          <a:latin typeface="+mn-lt"/>
                        </a:rPr>
                        <a:t> appel suite à la condamnation du suspect pour le délit visé à l’art. n°609bis du </a:t>
                      </a:r>
                      <a:r>
                        <a:rPr lang="fr-FR" sz="1400" kern="100" dirty="0" err="1">
                          <a:effectLst/>
                          <a:latin typeface="+mn-lt"/>
                        </a:rPr>
                        <a:t>c.p</a:t>
                      </a:r>
                      <a:r>
                        <a:rPr lang="fr-FR" sz="1400" kern="100" dirty="0">
                          <a:effectLst/>
                          <a:latin typeface="+mn-lt"/>
                        </a:rPr>
                        <a:t>. à l’encontre d’un homme.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2502960954"/>
                  </a:ext>
                </a:extLst>
              </a:tr>
              <a:tr h="431785">
                <a:tc vMerge="1">
                  <a:txBody>
                    <a:bodyPr/>
                    <a:lstStyle/>
                    <a:p>
                      <a:endParaRPr lang="it-IT"/>
                    </a:p>
                  </a:txBody>
                  <a:tcPr/>
                </a:tc>
                <a:tc>
                  <a:txBody>
                    <a:bodyPr/>
                    <a:lstStyle/>
                    <a:p>
                      <a:pPr algn="just">
                        <a:lnSpc>
                          <a:spcPct val="107000"/>
                        </a:lnSpc>
                      </a:pPr>
                      <a:r>
                        <a:rPr lang="fr-FR" sz="1400" kern="100" dirty="0">
                          <a:effectLst/>
                          <a:latin typeface="+mn-lt"/>
                        </a:rPr>
                        <a:t>L’appel est aussi fait en vertu d’une « amitié homosexuelle » entre le suspect et la victime.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477481219"/>
                  </a:ext>
                </a:extLst>
              </a:tr>
              <a:tr h="718894">
                <a:tc rowSpan="2">
                  <a:txBody>
                    <a:bodyPr/>
                    <a:lstStyle/>
                    <a:p>
                      <a:pPr marL="26035" algn="just">
                        <a:lnSpc>
                          <a:spcPct val="107000"/>
                        </a:lnSpc>
                      </a:pPr>
                      <a:r>
                        <a:rPr lang="it-IT" sz="800" kern="100" dirty="0">
                          <a:effectLst/>
                          <a:latin typeface="+mn-lt"/>
                          <a:ea typeface="Calibri" panose="020F0502020204030204" pitchFamily="34" charset="0"/>
                          <a:cs typeface="Times New Roman" panose="02020603050405020304" pitchFamily="18" charset="0"/>
                        </a:rPr>
                        <a:t>2</a:t>
                      </a:r>
                    </a:p>
                  </a:txBody>
                  <a:tcPr marL="46753" marR="39394" marT="6926" marB="0" anchor="ctr"/>
                </a:tc>
                <a:tc>
                  <a:txBody>
                    <a:bodyPr/>
                    <a:lstStyle/>
                    <a:p>
                      <a:pPr algn="just">
                        <a:lnSpc>
                          <a:spcPct val="107000"/>
                        </a:lnSpc>
                      </a:pPr>
                      <a:r>
                        <a:rPr lang="fr-FR" sz="1400" kern="100" dirty="0">
                          <a:effectLst/>
                          <a:latin typeface="+mn-lt"/>
                        </a:rPr>
                        <a:t>Cassation pénale, 13/2/2020, n°14761 </a:t>
                      </a:r>
                      <a:r>
                        <a:rPr lang="fr-FR" sz="1400" kern="100" dirty="0">
                          <a:effectLst/>
                          <a:latin typeface="+mn-lt"/>
                          <a:sym typeface="Wingdings" pitchFamily="2" charset="2"/>
                        </a:rPr>
                        <a:t></a:t>
                      </a:r>
                      <a:r>
                        <a:rPr lang="fr-FR" sz="1400" kern="100" dirty="0">
                          <a:effectLst/>
                          <a:latin typeface="+mn-lt"/>
                        </a:rPr>
                        <a:t> appel à la suite de la condamnation du suspect pour le délit visé à l’art. n°609bis du </a:t>
                      </a:r>
                      <a:r>
                        <a:rPr lang="fr-FR" sz="1400" kern="100" dirty="0" err="1">
                          <a:effectLst/>
                          <a:latin typeface="+mn-lt"/>
                        </a:rPr>
                        <a:t>c.p</a:t>
                      </a:r>
                      <a:r>
                        <a:rPr lang="fr-FR" sz="1400" kern="100" dirty="0">
                          <a:effectLst/>
                          <a:latin typeface="+mn-lt"/>
                        </a:rPr>
                        <a:t>. à l’encontre d’un homme.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3008189819"/>
                  </a:ext>
                </a:extLst>
              </a:tr>
              <a:tr h="862448">
                <a:tc vMerge="1">
                  <a:txBody>
                    <a:bodyPr/>
                    <a:lstStyle/>
                    <a:p>
                      <a:endParaRPr lang="it-IT"/>
                    </a:p>
                  </a:txBody>
                  <a:tcPr/>
                </a:tc>
                <a:tc>
                  <a:txBody>
                    <a:bodyPr/>
                    <a:lstStyle/>
                    <a:p>
                      <a:pPr algn="just">
                        <a:lnSpc>
                          <a:spcPct val="107000"/>
                        </a:lnSpc>
                      </a:pPr>
                      <a:r>
                        <a:rPr lang="fr-FR" sz="1400" kern="100" dirty="0">
                          <a:effectLst/>
                          <a:latin typeface="+mn-lt"/>
                        </a:rPr>
                        <a:t>Le délit a été commis à la suite de la fréquentation via une application de rencontres ; après s’être rencontrés physiquement, les choses auraient dégénéré en violence</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2215466996"/>
                  </a:ext>
                </a:extLst>
              </a:tr>
              <a:tr h="575340">
                <a:tc rowSpan="2">
                  <a:txBody>
                    <a:bodyPr/>
                    <a:lstStyle/>
                    <a:p>
                      <a:pPr marL="26035" algn="just">
                        <a:lnSpc>
                          <a:spcPct val="107000"/>
                        </a:lnSpc>
                      </a:pPr>
                      <a:r>
                        <a:rPr lang="it-IT" sz="800" kern="100" dirty="0">
                          <a:effectLst/>
                          <a:latin typeface="+mn-lt"/>
                          <a:ea typeface="Calibri" panose="020F0502020204030204" pitchFamily="34" charset="0"/>
                          <a:cs typeface="Times New Roman" panose="02020603050405020304" pitchFamily="18" charset="0"/>
                        </a:rPr>
                        <a:t>3</a:t>
                      </a:r>
                    </a:p>
                  </a:txBody>
                  <a:tcPr marL="46753" marR="39394" marT="6926" marB="0" anchor="ctr"/>
                </a:tc>
                <a:tc>
                  <a:txBody>
                    <a:bodyPr/>
                    <a:lstStyle/>
                    <a:p>
                      <a:pPr algn="just">
                        <a:lnSpc>
                          <a:spcPct val="107000"/>
                        </a:lnSpc>
                      </a:pPr>
                      <a:r>
                        <a:rPr lang="fr-FR" sz="1400" kern="100" dirty="0">
                          <a:effectLst/>
                          <a:latin typeface="+mn-lt"/>
                        </a:rPr>
                        <a:t>Cassation pénale, 25/5/2021, n°30545 </a:t>
                      </a:r>
                      <a:r>
                        <a:rPr lang="fr-FR" sz="1400" kern="100" dirty="0">
                          <a:effectLst/>
                          <a:latin typeface="+mn-lt"/>
                          <a:sym typeface="Wingdings" pitchFamily="2" charset="2"/>
                        </a:rPr>
                        <a:t></a:t>
                      </a:r>
                      <a:r>
                        <a:rPr lang="fr-FR" sz="1400" kern="100" dirty="0">
                          <a:effectLst/>
                          <a:latin typeface="+mn-lt"/>
                        </a:rPr>
                        <a:t> appel à la suite d'un délit visé à l'article n°612bis du </a:t>
                      </a:r>
                      <a:r>
                        <a:rPr lang="fr-FR" sz="1400" kern="100" dirty="0" err="1">
                          <a:effectLst/>
                          <a:latin typeface="+mn-lt"/>
                        </a:rPr>
                        <a:t>c.p</a:t>
                      </a:r>
                      <a:r>
                        <a:rPr lang="fr-FR" sz="1400" kern="100" dirty="0">
                          <a:effectLst/>
                          <a:latin typeface="+mn-lt"/>
                        </a:rPr>
                        <a:t>.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1206189265"/>
                  </a:ext>
                </a:extLst>
              </a:tr>
              <a:tr h="587763">
                <a:tc vMerge="1">
                  <a:txBody>
                    <a:bodyPr/>
                    <a:lstStyle/>
                    <a:p>
                      <a:endParaRPr lang="it-IT"/>
                    </a:p>
                  </a:txBody>
                  <a:tcPr/>
                </a:tc>
                <a:tc>
                  <a:txBody>
                    <a:bodyPr/>
                    <a:lstStyle/>
                    <a:p>
                      <a:pPr marL="0" marR="0" indent="0" algn="just" defTabSz="914400" rtl="0" eaLnBrk="1" fontAlgn="auto" latinLnBrk="0" hangingPunct="1">
                        <a:lnSpc>
                          <a:spcPct val="107000"/>
                        </a:lnSpc>
                        <a:spcBef>
                          <a:spcPts val="0"/>
                        </a:spcBef>
                        <a:spcAft>
                          <a:spcPts val="0"/>
                        </a:spcAft>
                        <a:buClrTx/>
                        <a:buSzTx/>
                        <a:buFontTx/>
                        <a:buNone/>
                        <a:tabLst/>
                        <a:defRPr/>
                      </a:pPr>
                      <a:r>
                        <a:rPr lang="fr-FR" sz="1400" kern="100" noProof="0" dirty="0">
                          <a:effectLst/>
                          <a:latin typeface="+mn-lt"/>
                          <a:ea typeface="Calibri" panose="020F0502020204030204" pitchFamily="34" charset="0"/>
                          <a:cs typeface="Times New Roman" panose="02020603050405020304" pitchFamily="18" charset="0"/>
                        </a:rPr>
                        <a:t>Délit commis par un couple de femmes (plus précisément, l'une de ces deux femmes est en transition vers le genre masculin) à l’encontre d’une troisième</a:t>
                      </a:r>
                    </a:p>
                  </a:txBody>
                  <a:tcPr marL="46753" marR="39394" marT="6926" marB="0"/>
                </a:tc>
                <a:extLst>
                  <a:ext uri="{0D108BD9-81ED-4DB2-BD59-A6C34878D82A}">
                    <a16:rowId xmlns:a16="http://schemas.microsoft.com/office/drawing/2014/main" val="2074408140"/>
                  </a:ext>
                </a:extLst>
              </a:tr>
              <a:tr h="288232">
                <a:tc rowSpan="2">
                  <a:txBody>
                    <a:bodyPr/>
                    <a:lstStyle/>
                    <a:p>
                      <a:pPr marL="26035" algn="just">
                        <a:lnSpc>
                          <a:spcPct val="107000"/>
                        </a:lnSpc>
                      </a:pPr>
                      <a:r>
                        <a:rPr lang="it-IT" sz="800" kern="100" dirty="0">
                          <a:effectLst/>
                          <a:latin typeface="+mn-lt"/>
                          <a:ea typeface="Calibri" panose="020F0502020204030204" pitchFamily="34" charset="0"/>
                          <a:cs typeface="Times New Roman" panose="02020603050405020304" pitchFamily="18" charset="0"/>
                        </a:rPr>
                        <a:t>4</a:t>
                      </a:r>
                    </a:p>
                  </a:txBody>
                  <a:tcPr marL="46753" marR="39394" marT="6926" marB="0" anchor="ctr"/>
                </a:tc>
                <a:tc>
                  <a:txBody>
                    <a:bodyPr/>
                    <a:lstStyle/>
                    <a:p>
                      <a:pPr algn="just">
                        <a:lnSpc>
                          <a:spcPct val="107000"/>
                        </a:lnSpc>
                      </a:pPr>
                      <a:r>
                        <a:rPr lang="fr-FR" sz="1400" kern="100" dirty="0">
                          <a:effectLst/>
                          <a:latin typeface="+mn-lt"/>
                        </a:rPr>
                        <a:t>Cassation pénale, 12/4/2023, n°21396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418926966"/>
                  </a:ext>
                </a:extLst>
              </a:tr>
              <a:tr h="718894">
                <a:tc vMerge="1">
                  <a:txBody>
                    <a:bodyPr/>
                    <a:lstStyle/>
                    <a:p>
                      <a:endParaRPr lang="it-IT"/>
                    </a:p>
                  </a:txBody>
                  <a:tcPr/>
                </a:tc>
                <a:tc>
                  <a:txBody>
                    <a:bodyPr/>
                    <a:lstStyle/>
                    <a:p>
                      <a:pPr algn="just">
                        <a:lnSpc>
                          <a:spcPct val="107000"/>
                        </a:lnSpc>
                      </a:pPr>
                      <a:r>
                        <a:rPr lang="fr-FR" sz="1400" kern="100" dirty="0">
                          <a:effectLst/>
                          <a:latin typeface="+mn-lt"/>
                        </a:rPr>
                        <a:t>Appel à la suite d'une condamnation pour le délit de mauvais traitements et lésions aggravées commis dans le cadre d'un couple de même sexe </a:t>
                      </a:r>
                      <a:endParaRPr lang="it-IT" sz="1400" kern="100" dirty="0">
                        <a:effectLst/>
                        <a:latin typeface="+mn-lt"/>
                        <a:ea typeface="Calibri" panose="020F0502020204030204" pitchFamily="34" charset="0"/>
                        <a:cs typeface="Times New Roman" panose="02020603050405020304" pitchFamily="18" charset="0"/>
                      </a:endParaRPr>
                    </a:p>
                  </a:txBody>
                  <a:tcPr marL="46753" marR="39394" marT="6926" marB="0"/>
                </a:tc>
                <a:extLst>
                  <a:ext uri="{0D108BD9-81ED-4DB2-BD59-A6C34878D82A}">
                    <a16:rowId xmlns:a16="http://schemas.microsoft.com/office/drawing/2014/main" val="2460018714"/>
                  </a:ext>
                </a:extLst>
              </a:tr>
            </a:tbl>
          </a:graphicData>
        </a:graphic>
      </p:graphicFrame>
    </p:spTree>
    <p:extLst>
      <p:ext uri="{BB962C8B-B14F-4D97-AF65-F5344CB8AC3E}">
        <p14:creationId xmlns:p14="http://schemas.microsoft.com/office/powerpoint/2010/main" val="4141528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0F9F56E-5A69-4F79-A578-5963B46C1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D037016-F96E-F64E-27B4-3259FA08F391}"/>
              </a:ext>
            </a:extLst>
          </p:cNvPr>
          <p:cNvSpPr>
            <a:spLocks noGrp="1"/>
          </p:cNvSpPr>
          <p:nvPr>
            <p:ph type="title"/>
          </p:nvPr>
        </p:nvSpPr>
        <p:spPr>
          <a:xfrm>
            <a:off x="553298" y="365125"/>
            <a:ext cx="6175585" cy="1048039"/>
          </a:xfrm>
        </p:spPr>
        <p:txBody>
          <a:bodyPr>
            <a:normAutofit fontScale="90000"/>
          </a:bodyPr>
          <a:lstStyle/>
          <a:p>
            <a:r>
              <a:rPr lang="fr-FR" dirty="0"/>
              <a:t>Le répertoire des acteurs sociaux: le juridique</a:t>
            </a:r>
          </a:p>
        </p:txBody>
      </p:sp>
      <p:sp>
        <p:nvSpPr>
          <p:cNvPr id="3" name="Segnaposto contenuto 2">
            <a:extLst>
              <a:ext uri="{FF2B5EF4-FFF2-40B4-BE49-F238E27FC236}">
                <a16:creationId xmlns:a16="http://schemas.microsoft.com/office/drawing/2014/main" id="{45ACAB3D-637E-44F1-4564-B7BAAA325E5F}"/>
              </a:ext>
            </a:extLst>
          </p:cNvPr>
          <p:cNvSpPr>
            <a:spLocks noGrp="1"/>
          </p:cNvSpPr>
          <p:nvPr>
            <p:ph idx="1"/>
          </p:nvPr>
        </p:nvSpPr>
        <p:spPr>
          <a:xfrm>
            <a:off x="661112" y="1549953"/>
            <a:ext cx="6067772" cy="5022787"/>
          </a:xfrm>
        </p:spPr>
        <p:txBody>
          <a:bodyPr>
            <a:normAutofit/>
          </a:bodyPr>
          <a:lstStyle/>
          <a:p>
            <a:pPr>
              <a:lnSpc>
                <a:spcPct val="110000"/>
              </a:lnSpc>
            </a:pPr>
            <a:r>
              <a:rPr lang="fr-FR" dirty="0"/>
              <a:t>Le président de la cour d'appel ; les présidents des tribunaux de chaque province italienne (9) ; les procureurs généraux de la république dans chaque province de la région (9) et les procureurs adjoints ; le président de la cour de surveillance ; la présidente du tribunal pour enfants</a:t>
            </a:r>
          </a:p>
          <a:p>
            <a:pPr>
              <a:lnSpc>
                <a:spcPct val="110000"/>
              </a:lnSpc>
            </a:pPr>
            <a:r>
              <a:rPr lang="fr-FR" dirty="0"/>
              <a:t>Les substituts des procureurs appartenant aux sections spécialisées des parquets chargés de la violence à l'égard des femmes, de la violence domestique (en vertu de la Convention d'Istanbul) et des crimes perpétrés contre des mineurs </a:t>
            </a:r>
          </a:p>
          <a:p>
            <a:pPr>
              <a:lnSpc>
                <a:spcPct val="110000"/>
              </a:lnSpc>
            </a:pPr>
            <a:r>
              <a:rPr lang="fr-FR" dirty="0"/>
              <a:t>Les juges des sections pénales des tribunaux chargés des délits perpétrés sur des personnes dites vulnérables (femmes et mineurs). Les juges des sections civiles des tribunaux appartenant aux zones qui s’occupent des familles</a:t>
            </a:r>
          </a:p>
          <a:p>
            <a:pPr>
              <a:lnSpc>
                <a:spcPct val="110000"/>
              </a:lnSpc>
            </a:pPr>
            <a:endParaRPr lang="it-IT" sz="1000" dirty="0"/>
          </a:p>
        </p:txBody>
      </p:sp>
      <p:sp>
        <p:nvSpPr>
          <p:cNvPr id="12" name="Rectangle 13">
            <a:extLst>
              <a:ext uri="{FF2B5EF4-FFF2-40B4-BE49-F238E27FC236}">
                <a16:creationId xmlns:a16="http://schemas.microsoft.com/office/drawing/2014/main" id="{E99323BC-1B70-447E-A2E4-BD7851671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4245">
            <a:off x="7357309" y="579304"/>
            <a:ext cx="4207231" cy="5687459"/>
          </a:xfrm>
          <a:custGeom>
            <a:avLst/>
            <a:gdLst>
              <a:gd name="connsiteX0" fmla="*/ 0 w 4212976"/>
              <a:gd name="connsiteY0" fmla="*/ 0 h 5687201"/>
              <a:gd name="connsiteX1" fmla="*/ 4212976 w 4212976"/>
              <a:gd name="connsiteY1" fmla="*/ 0 h 5687201"/>
              <a:gd name="connsiteX2" fmla="*/ 4212976 w 4212976"/>
              <a:gd name="connsiteY2" fmla="*/ 5687201 h 5687201"/>
              <a:gd name="connsiteX3" fmla="*/ 0 w 4212976"/>
              <a:gd name="connsiteY3" fmla="*/ 5687201 h 5687201"/>
              <a:gd name="connsiteX4" fmla="*/ 0 w 4212976"/>
              <a:gd name="connsiteY4" fmla="*/ 0 h 5687201"/>
              <a:gd name="connsiteX0" fmla="*/ 0 w 4212976"/>
              <a:gd name="connsiteY0" fmla="*/ 0 h 5687201"/>
              <a:gd name="connsiteX1" fmla="*/ 4212976 w 4212976"/>
              <a:gd name="connsiteY1" fmla="*/ 0 h 5687201"/>
              <a:gd name="connsiteX2" fmla="*/ 4212976 w 4212976"/>
              <a:gd name="connsiteY2" fmla="*/ 5687201 h 5687201"/>
              <a:gd name="connsiteX3" fmla="*/ 22981 w 4212976"/>
              <a:gd name="connsiteY3" fmla="*/ 5686169 h 5687201"/>
              <a:gd name="connsiteX4" fmla="*/ 0 w 4212976"/>
              <a:gd name="connsiteY4" fmla="*/ 0 h 5687201"/>
              <a:gd name="connsiteX0" fmla="*/ 0 w 4207231"/>
              <a:gd name="connsiteY0" fmla="*/ 0 h 5687459"/>
              <a:gd name="connsiteX1" fmla="*/ 4207231 w 4207231"/>
              <a:gd name="connsiteY1" fmla="*/ 258 h 5687459"/>
              <a:gd name="connsiteX2" fmla="*/ 4207231 w 4207231"/>
              <a:gd name="connsiteY2" fmla="*/ 5687459 h 5687459"/>
              <a:gd name="connsiteX3" fmla="*/ 17236 w 4207231"/>
              <a:gd name="connsiteY3" fmla="*/ 5686427 h 5687459"/>
              <a:gd name="connsiteX4" fmla="*/ 0 w 4207231"/>
              <a:gd name="connsiteY4" fmla="*/ 0 h 56874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7231" h="5687459">
                <a:moveTo>
                  <a:pt x="0" y="0"/>
                </a:moveTo>
                <a:lnTo>
                  <a:pt x="4207231" y="258"/>
                </a:lnTo>
                <a:lnTo>
                  <a:pt x="4207231" y="5687459"/>
                </a:lnTo>
                <a:lnTo>
                  <a:pt x="17236" y="5686427"/>
                </a:lnTo>
                <a:cubicBezTo>
                  <a:pt x="9576" y="3791037"/>
                  <a:pt x="7660" y="1895390"/>
                  <a:pt x="0" y="0"/>
                </a:cubicBezTo>
                <a:close/>
              </a:path>
            </a:pathLst>
          </a:cu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FFF5263-8C19-4573-8C94-FC74D1ED10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61469">
            <a:off x="7347250" y="569415"/>
            <a:ext cx="4259614" cy="5705181"/>
          </a:xfrm>
          <a:custGeom>
            <a:avLst/>
            <a:gdLst>
              <a:gd name="connsiteX0" fmla="*/ 412307 w 4662328"/>
              <a:gd name="connsiteY0" fmla="*/ 0 h 5549975"/>
              <a:gd name="connsiteX1" fmla="*/ 3414493 w 4662328"/>
              <a:gd name="connsiteY1" fmla="*/ 171842 h 5549975"/>
              <a:gd name="connsiteX2" fmla="*/ 4243304 w 4662328"/>
              <a:gd name="connsiteY2" fmla="*/ 226950 h 5549975"/>
              <a:gd name="connsiteX3" fmla="*/ 4616498 w 4662328"/>
              <a:gd name="connsiteY3" fmla="*/ 247374 h 5549975"/>
              <a:gd name="connsiteX4" fmla="*/ 4644377 w 4662328"/>
              <a:gd name="connsiteY4" fmla="*/ 269179 h 5549975"/>
              <a:gd name="connsiteX5" fmla="*/ 4642603 w 4662328"/>
              <a:gd name="connsiteY5" fmla="*/ 300930 h 5549975"/>
              <a:gd name="connsiteX6" fmla="*/ 4645525 w 4662328"/>
              <a:gd name="connsiteY6" fmla="*/ 302647 h 5549975"/>
              <a:gd name="connsiteX7" fmla="*/ 4661951 w 4662328"/>
              <a:gd name="connsiteY7" fmla="*/ 334222 h 5549975"/>
              <a:gd name="connsiteX8" fmla="*/ 4639690 w 4662328"/>
              <a:gd name="connsiteY8" fmla="*/ 391868 h 5549975"/>
              <a:gd name="connsiteX9" fmla="*/ 4636202 w 4662328"/>
              <a:gd name="connsiteY9" fmla="*/ 415489 h 5549975"/>
              <a:gd name="connsiteX10" fmla="*/ 4631097 w 4662328"/>
              <a:gd name="connsiteY10" fmla="*/ 506828 h 5549975"/>
              <a:gd name="connsiteX11" fmla="*/ 4630447 w 4662328"/>
              <a:gd name="connsiteY11" fmla="*/ 553245 h 5549975"/>
              <a:gd name="connsiteX12" fmla="*/ 4627348 w 4662328"/>
              <a:gd name="connsiteY12" fmla="*/ 581709 h 5549975"/>
              <a:gd name="connsiteX13" fmla="*/ 4626679 w 4662328"/>
              <a:gd name="connsiteY13" fmla="*/ 585890 h 5549975"/>
              <a:gd name="connsiteX14" fmla="*/ 4613742 w 4662328"/>
              <a:gd name="connsiteY14" fmla="*/ 817404 h 5549975"/>
              <a:gd name="connsiteX15" fmla="*/ 4615455 w 4662328"/>
              <a:gd name="connsiteY15" fmla="*/ 822238 h 5549975"/>
              <a:gd name="connsiteX16" fmla="*/ 4613304 w 4662328"/>
              <a:gd name="connsiteY16" fmla="*/ 846069 h 5549975"/>
              <a:gd name="connsiteX17" fmla="*/ 4611704 w 4662328"/>
              <a:gd name="connsiteY17" fmla="*/ 853854 h 5549975"/>
              <a:gd name="connsiteX18" fmla="*/ 4605466 w 4662328"/>
              <a:gd name="connsiteY18" fmla="*/ 965485 h 5549975"/>
              <a:gd name="connsiteX19" fmla="*/ 4607543 w 4662328"/>
              <a:gd name="connsiteY19" fmla="*/ 966385 h 5549975"/>
              <a:gd name="connsiteX20" fmla="*/ 4611662 w 4662328"/>
              <a:gd name="connsiteY20" fmla="*/ 1002567 h 5549975"/>
              <a:gd name="connsiteX21" fmla="*/ 4606864 w 4662328"/>
              <a:gd name="connsiteY21" fmla="*/ 1101094 h 5549975"/>
              <a:gd name="connsiteX22" fmla="*/ 4606759 w 4662328"/>
              <a:gd name="connsiteY22" fmla="*/ 1159389 h 5549975"/>
              <a:gd name="connsiteX23" fmla="*/ 4611062 w 4662328"/>
              <a:gd name="connsiteY23" fmla="*/ 1180505 h 5549975"/>
              <a:gd name="connsiteX24" fmla="*/ 4614152 w 4662328"/>
              <a:gd name="connsiteY24" fmla="*/ 1210687 h 5549975"/>
              <a:gd name="connsiteX25" fmla="*/ 4622969 w 4662328"/>
              <a:gd name="connsiteY25" fmla="*/ 1263157 h 5549975"/>
              <a:gd name="connsiteX26" fmla="*/ 4625246 w 4662328"/>
              <a:gd name="connsiteY26" fmla="*/ 1313374 h 5549975"/>
              <a:gd name="connsiteX27" fmla="*/ 4624366 w 4662328"/>
              <a:gd name="connsiteY27" fmla="*/ 1347004 h 5549975"/>
              <a:gd name="connsiteX28" fmla="*/ 4623903 w 4662328"/>
              <a:gd name="connsiteY28" fmla="*/ 1351864 h 5549975"/>
              <a:gd name="connsiteX29" fmla="*/ 4614784 w 4662328"/>
              <a:gd name="connsiteY29" fmla="*/ 1391762 h 5549975"/>
              <a:gd name="connsiteX30" fmla="*/ 4618048 w 4662328"/>
              <a:gd name="connsiteY30" fmla="*/ 1395707 h 5549975"/>
              <a:gd name="connsiteX31" fmla="*/ 4620890 w 4662328"/>
              <a:gd name="connsiteY31" fmla="*/ 1408524 h 5549975"/>
              <a:gd name="connsiteX32" fmla="*/ 4616149 w 4662328"/>
              <a:gd name="connsiteY32" fmla="*/ 1419109 h 5549975"/>
              <a:gd name="connsiteX33" fmla="*/ 4605965 w 4662328"/>
              <a:gd name="connsiteY33" fmla="*/ 1469337 h 5549975"/>
              <a:gd name="connsiteX34" fmla="*/ 4595068 w 4662328"/>
              <a:gd name="connsiteY34" fmla="*/ 1543038 h 5549975"/>
              <a:gd name="connsiteX35" fmla="*/ 4590187 w 4662328"/>
              <a:gd name="connsiteY35" fmla="*/ 1553997 h 5549975"/>
              <a:gd name="connsiteX36" fmla="*/ 4575759 w 4662328"/>
              <a:gd name="connsiteY36" fmla="*/ 1626071 h 5549975"/>
              <a:gd name="connsiteX37" fmla="*/ 4572044 w 4662328"/>
              <a:gd name="connsiteY37" fmla="*/ 1664103 h 5549975"/>
              <a:gd name="connsiteX38" fmla="*/ 4575704 w 4662328"/>
              <a:gd name="connsiteY38" fmla="*/ 1668558 h 5549975"/>
              <a:gd name="connsiteX39" fmla="*/ 4574054 w 4662328"/>
              <a:gd name="connsiteY39" fmla="*/ 1679756 h 5549975"/>
              <a:gd name="connsiteX40" fmla="*/ 4574466 w 4662328"/>
              <a:gd name="connsiteY40" fmla="*/ 1682815 h 5549975"/>
              <a:gd name="connsiteX41" fmla="*/ 4575977 w 4662328"/>
              <a:gd name="connsiteY41" fmla="*/ 1700268 h 5549975"/>
              <a:gd name="connsiteX42" fmla="*/ 4564507 w 4662328"/>
              <a:gd name="connsiteY42" fmla="*/ 1735163 h 5549975"/>
              <a:gd name="connsiteX43" fmla="*/ 4562447 w 4662328"/>
              <a:gd name="connsiteY43" fmla="*/ 1735289 h 5549975"/>
              <a:gd name="connsiteX44" fmla="*/ 4553949 w 4662328"/>
              <a:gd name="connsiteY44" fmla="*/ 1887374 h 5549975"/>
              <a:gd name="connsiteX45" fmla="*/ 4562640 w 4662328"/>
              <a:gd name="connsiteY45" fmla="*/ 1911536 h 5549975"/>
              <a:gd name="connsiteX46" fmla="*/ 4564918 w 4662328"/>
              <a:gd name="connsiteY46" fmla="*/ 1961755 h 5549975"/>
              <a:gd name="connsiteX47" fmla="*/ 4564037 w 4662328"/>
              <a:gd name="connsiteY47" fmla="*/ 1995384 h 5549975"/>
              <a:gd name="connsiteX48" fmla="*/ 4563575 w 4662328"/>
              <a:gd name="connsiteY48" fmla="*/ 2000244 h 5549975"/>
              <a:gd name="connsiteX49" fmla="*/ 4554455 w 4662328"/>
              <a:gd name="connsiteY49" fmla="*/ 2040142 h 5549975"/>
              <a:gd name="connsiteX50" fmla="*/ 4557720 w 4662328"/>
              <a:gd name="connsiteY50" fmla="*/ 2044087 h 5549975"/>
              <a:gd name="connsiteX51" fmla="*/ 4560561 w 4662328"/>
              <a:gd name="connsiteY51" fmla="*/ 2056904 h 5549975"/>
              <a:gd name="connsiteX52" fmla="*/ 4555820 w 4662328"/>
              <a:gd name="connsiteY52" fmla="*/ 2067489 h 5549975"/>
              <a:gd name="connsiteX53" fmla="*/ 4545636 w 4662328"/>
              <a:gd name="connsiteY53" fmla="*/ 2117719 h 5549975"/>
              <a:gd name="connsiteX54" fmla="*/ 4538305 w 4662328"/>
              <a:gd name="connsiteY54" fmla="*/ 2167300 h 5549975"/>
              <a:gd name="connsiteX55" fmla="*/ 4482222 w 4662328"/>
              <a:gd name="connsiteY55" fmla="*/ 3223633 h 5549975"/>
              <a:gd name="connsiteX56" fmla="*/ 4469436 w 4662328"/>
              <a:gd name="connsiteY56" fmla="*/ 3477281 h 5549975"/>
              <a:gd name="connsiteX57" fmla="*/ 4458351 w 4662328"/>
              <a:gd name="connsiteY57" fmla="*/ 3639984 h 5549975"/>
              <a:gd name="connsiteX58" fmla="*/ 4367590 w 4662328"/>
              <a:gd name="connsiteY58" fmla="*/ 5278921 h 5549975"/>
              <a:gd name="connsiteX59" fmla="*/ 4372888 w 4662328"/>
              <a:gd name="connsiteY59" fmla="*/ 5315626 h 5549975"/>
              <a:gd name="connsiteX60" fmla="*/ 4376422 w 4662328"/>
              <a:gd name="connsiteY60" fmla="*/ 5350090 h 5549975"/>
              <a:gd name="connsiteX61" fmla="*/ 4379254 w 4662328"/>
              <a:gd name="connsiteY61" fmla="*/ 5450399 h 5549975"/>
              <a:gd name="connsiteX62" fmla="*/ 4360697 w 4662328"/>
              <a:gd name="connsiteY62" fmla="*/ 5484804 h 5549975"/>
              <a:gd name="connsiteX63" fmla="*/ 4356045 w 4662328"/>
              <a:gd name="connsiteY63" fmla="*/ 5487504 h 5549975"/>
              <a:gd name="connsiteX64" fmla="*/ 4352588 w 4662328"/>
              <a:gd name="connsiteY64" fmla="*/ 5549951 h 5549975"/>
              <a:gd name="connsiteX65" fmla="*/ 121904 w 4662328"/>
              <a:gd name="connsiteY65" fmla="*/ 5314089 h 5549975"/>
              <a:gd name="connsiteX66" fmla="*/ 125710 w 4662328"/>
              <a:gd name="connsiteY66" fmla="*/ 5243704 h 5549975"/>
              <a:gd name="connsiteX67" fmla="*/ 113205 w 4662328"/>
              <a:gd name="connsiteY67" fmla="*/ 5239903 h 5549975"/>
              <a:gd name="connsiteX68" fmla="*/ 117425 w 4662328"/>
              <a:gd name="connsiteY68" fmla="*/ 5233298 h 5549975"/>
              <a:gd name="connsiteX69" fmla="*/ 117694 w 4662328"/>
              <a:gd name="connsiteY69" fmla="*/ 5230552 h 5549975"/>
              <a:gd name="connsiteX70" fmla="*/ 117964 w 4662328"/>
              <a:gd name="connsiteY70" fmla="*/ 5227804 h 5549975"/>
              <a:gd name="connsiteX71" fmla="*/ 118501 w 4662328"/>
              <a:gd name="connsiteY71" fmla="*/ 5222308 h 5549975"/>
              <a:gd name="connsiteX72" fmla="*/ 118186 w 4662328"/>
              <a:gd name="connsiteY72" fmla="*/ 5216405 h 5549975"/>
              <a:gd name="connsiteX73" fmla="*/ 117602 w 4662328"/>
              <a:gd name="connsiteY73" fmla="*/ 5213249 h 5549975"/>
              <a:gd name="connsiteX74" fmla="*/ 117871 w 4662328"/>
              <a:gd name="connsiteY74" fmla="*/ 5210500 h 5549975"/>
              <a:gd name="connsiteX75" fmla="*/ 117555 w 4662328"/>
              <a:gd name="connsiteY75" fmla="*/ 5204597 h 5549975"/>
              <a:gd name="connsiteX76" fmla="*/ 116972 w 4662328"/>
              <a:gd name="connsiteY76" fmla="*/ 5201441 h 5549975"/>
              <a:gd name="connsiteX77" fmla="*/ 116342 w 4662328"/>
              <a:gd name="connsiteY77" fmla="*/ 5189632 h 5549975"/>
              <a:gd name="connsiteX78" fmla="*/ 115758 w 4662328"/>
              <a:gd name="connsiteY78" fmla="*/ 5186477 h 5549975"/>
              <a:gd name="connsiteX79" fmla="*/ 116026 w 4662328"/>
              <a:gd name="connsiteY79" fmla="*/ 5183728 h 5549975"/>
              <a:gd name="connsiteX80" fmla="*/ 114591 w 4662328"/>
              <a:gd name="connsiteY80" fmla="*/ 5180163 h 5549975"/>
              <a:gd name="connsiteX81" fmla="*/ 131086 w 4662328"/>
              <a:gd name="connsiteY81" fmla="*/ 5144275 h 5549975"/>
              <a:gd name="connsiteX82" fmla="*/ 152522 w 4662328"/>
              <a:gd name="connsiteY82" fmla="*/ 4747825 h 5549975"/>
              <a:gd name="connsiteX83" fmla="*/ 0 w 4662328"/>
              <a:gd name="connsiteY83" fmla="*/ 4747825 h 5549975"/>
              <a:gd name="connsiteX84" fmla="*/ 0 w 4662328"/>
              <a:gd name="connsiteY84" fmla="*/ 3811601 h 5549975"/>
              <a:gd name="connsiteX85" fmla="*/ 110031 w 4662328"/>
              <a:gd name="connsiteY85" fmla="*/ 3811601 h 5549975"/>
              <a:gd name="connsiteX0" fmla="*/ 412307 w 4662328"/>
              <a:gd name="connsiteY0" fmla="*/ 0 h 5549975"/>
              <a:gd name="connsiteX1" fmla="*/ 3414493 w 4662328"/>
              <a:gd name="connsiteY1" fmla="*/ 171842 h 5549975"/>
              <a:gd name="connsiteX2" fmla="*/ 4243304 w 4662328"/>
              <a:gd name="connsiteY2" fmla="*/ 226950 h 5549975"/>
              <a:gd name="connsiteX3" fmla="*/ 4616498 w 4662328"/>
              <a:gd name="connsiteY3" fmla="*/ 247374 h 5549975"/>
              <a:gd name="connsiteX4" fmla="*/ 4644377 w 4662328"/>
              <a:gd name="connsiteY4" fmla="*/ 269179 h 5549975"/>
              <a:gd name="connsiteX5" fmla="*/ 4642603 w 4662328"/>
              <a:gd name="connsiteY5" fmla="*/ 300930 h 5549975"/>
              <a:gd name="connsiteX6" fmla="*/ 4645525 w 4662328"/>
              <a:gd name="connsiteY6" fmla="*/ 302647 h 5549975"/>
              <a:gd name="connsiteX7" fmla="*/ 4661951 w 4662328"/>
              <a:gd name="connsiteY7" fmla="*/ 334222 h 5549975"/>
              <a:gd name="connsiteX8" fmla="*/ 4639690 w 4662328"/>
              <a:gd name="connsiteY8" fmla="*/ 391868 h 5549975"/>
              <a:gd name="connsiteX9" fmla="*/ 4636202 w 4662328"/>
              <a:gd name="connsiteY9" fmla="*/ 415489 h 5549975"/>
              <a:gd name="connsiteX10" fmla="*/ 4631097 w 4662328"/>
              <a:gd name="connsiteY10" fmla="*/ 506828 h 5549975"/>
              <a:gd name="connsiteX11" fmla="*/ 4630447 w 4662328"/>
              <a:gd name="connsiteY11" fmla="*/ 553245 h 5549975"/>
              <a:gd name="connsiteX12" fmla="*/ 4627348 w 4662328"/>
              <a:gd name="connsiteY12" fmla="*/ 581709 h 5549975"/>
              <a:gd name="connsiteX13" fmla="*/ 4626679 w 4662328"/>
              <a:gd name="connsiteY13" fmla="*/ 585890 h 5549975"/>
              <a:gd name="connsiteX14" fmla="*/ 4613742 w 4662328"/>
              <a:gd name="connsiteY14" fmla="*/ 817404 h 5549975"/>
              <a:gd name="connsiteX15" fmla="*/ 4615455 w 4662328"/>
              <a:gd name="connsiteY15" fmla="*/ 822238 h 5549975"/>
              <a:gd name="connsiteX16" fmla="*/ 4613304 w 4662328"/>
              <a:gd name="connsiteY16" fmla="*/ 846069 h 5549975"/>
              <a:gd name="connsiteX17" fmla="*/ 4611704 w 4662328"/>
              <a:gd name="connsiteY17" fmla="*/ 853854 h 5549975"/>
              <a:gd name="connsiteX18" fmla="*/ 4605466 w 4662328"/>
              <a:gd name="connsiteY18" fmla="*/ 965485 h 5549975"/>
              <a:gd name="connsiteX19" fmla="*/ 4607543 w 4662328"/>
              <a:gd name="connsiteY19" fmla="*/ 966385 h 5549975"/>
              <a:gd name="connsiteX20" fmla="*/ 4611662 w 4662328"/>
              <a:gd name="connsiteY20" fmla="*/ 1002567 h 5549975"/>
              <a:gd name="connsiteX21" fmla="*/ 4606864 w 4662328"/>
              <a:gd name="connsiteY21" fmla="*/ 1101094 h 5549975"/>
              <a:gd name="connsiteX22" fmla="*/ 4606759 w 4662328"/>
              <a:gd name="connsiteY22" fmla="*/ 1159389 h 5549975"/>
              <a:gd name="connsiteX23" fmla="*/ 4611062 w 4662328"/>
              <a:gd name="connsiteY23" fmla="*/ 1180505 h 5549975"/>
              <a:gd name="connsiteX24" fmla="*/ 4614152 w 4662328"/>
              <a:gd name="connsiteY24" fmla="*/ 1210687 h 5549975"/>
              <a:gd name="connsiteX25" fmla="*/ 4622969 w 4662328"/>
              <a:gd name="connsiteY25" fmla="*/ 1263157 h 5549975"/>
              <a:gd name="connsiteX26" fmla="*/ 4625246 w 4662328"/>
              <a:gd name="connsiteY26" fmla="*/ 1313374 h 5549975"/>
              <a:gd name="connsiteX27" fmla="*/ 4624366 w 4662328"/>
              <a:gd name="connsiteY27" fmla="*/ 1347004 h 5549975"/>
              <a:gd name="connsiteX28" fmla="*/ 4623903 w 4662328"/>
              <a:gd name="connsiteY28" fmla="*/ 1351864 h 5549975"/>
              <a:gd name="connsiteX29" fmla="*/ 4614784 w 4662328"/>
              <a:gd name="connsiteY29" fmla="*/ 1391762 h 5549975"/>
              <a:gd name="connsiteX30" fmla="*/ 4618048 w 4662328"/>
              <a:gd name="connsiteY30" fmla="*/ 1395707 h 5549975"/>
              <a:gd name="connsiteX31" fmla="*/ 4620890 w 4662328"/>
              <a:gd name="connsiteY31" fmla="*/ 1408524 h 5549975"/>
              <a:gd name="connsiteX32" fmla="*/ 4616149 w 4662328"/>
              <a:gd name="connsiteY32" fmla="*/ 1419109 h 5549975"/>
              <a:gd name="connsiteX33" fmla="*/ 4605965 w 4662328"/>
              <a:gd name="connsiteY33" fmla="*/ 1469337 h 5549975"/>
              <a:gd name="connsiteX34" fmla="*/ 4595068 w 4662328"/>
              <a:gd name="connsiteY34" fmla="*/ 1543038 h 5549975"/>
              <a:gd name="connsiteX35" fmla="*/ 4590187 w 4662328"/>
              <a:gd name="connsiteY35" fmla="*/ 1553997 h 5549975"/>
              <a:gd name="connsiteX36" fmla="*/ 4575759 w 4662328"/>
              <a:gd name="connsiteY36" fmla="*/ 1626071 h 5549975"/>
              <a:gd name="connsiteX37" fmla="*/ 4572044 w 4662328"/>
              <a:gd name="connsiteY37" fmla="*/ 1664103 h 5549975"/>
              <a:gd name="connsiteX38" fmla="*/ 4575704 w 4662328"/>
              <a:gd name="connsiteY38" fmla="*/ 1668558 h 5549975"/>
              <a:gd name="connsiteX39" fmla="*/ 4574054 w 4662328"/>
              <a:gd name="connsiteY39" fmla="*/ 1679756 h 5549975"/>
              <a:gd name="connsiteX40" fmla="*/ 4574466 w 4662328"/>
              <a:gd name="connsiteY40" fmla="*/ 1682815 h 5549975"/>
              <a:gd name="connsiteX41" fmla="*/ 4575977 w 4662328"/>
              <a:gd name="connsiteY41" fmla="*/ 1700268 h 5549975"/>
              <a:gd name="connsiteX42" fmla="*/ 4564507 w 4662328"/>
              <a:gd name="connsiteY42" fmla="*/ 1735163 h 5549975"/>
              <a:gd name="connsiteX43" fmla="*/ 4562447 w 4662328"/>
              <a:gd name="connsiteY43" fmla="*/ 1735289 h 5549975"/>
              <a:gd name="connsiteX44" fmla="*/ 4553949 w 4662328"/>
              <a:gd name="connsiteY44" fmla="*/ 1887374 h 5549975"/>
              <a:gd name="connsiteX45" fmla="*/ 4562640 w 4662328"/>
              <a:gd name="connsiteY45" fmla="*/ 1911536 h 5549975"/>
              <a:gd name="connsiteX46" fmla="*/ 4564918 w 4662328"/>
              <a:gd name="connsiteY46" fmla="*/ 1961755 h 5549975"/>
              <a:gd name="connsiteX47" fmla="*/ 4564037 w 4662328"/>
              <a:gd name="connsiteY47" fmla="*/ 1995384 h 5549975"/>
              <a:gd name="connsiteX48" fmla="*/ 4563575 w 4662328"/>
              <a:gd name="connsiteY48" fmla="*/ 2000244 h 5549975"/>
              <a:gd name="connsiteX49" fmla="*/ 4554455 w 4662328"/>
              <a:gd name="connsiteY49" fmla="*/ 2040142 h 5549975"/>
              <a:gd name="connsiteX50" fmla="*/ 4557720 w 4662328"/>
              <a:gd name="connsiteY50" fmla="*/ 2044087 h 5549975"/>
              <a:gd name="connsiteX51" fmla="*/ 4560561 w 4662328"/>
              <a:gd name="connsiteY51" fmla="*/ 2056904 h 5549975"/>
              <a:gd name="connsiteX52" fmla="*/ 4555820 w 4662328"/>
              <a:gd name="connsiteY52" fmla="*/ 2067489 h 5549975"/>
              <a:gd name="connsiteX53" fmla="*/ 4545636 w 4662328"/>
              <a:gd name="connsiteY53" fmla="*/ 2117719 h 5549975"/>
              <a:gd name="connsiteX54" fmla="*/ 4538305 w 4662328"/>
              <a:gd name="connsiteY54" fmla="*/ 2167300 h 5549975"/>
              <a:gd name="connsiteX55" fmla="*/ 4482222 w 4662328"/>
              <a:gd name="connsiteY55" fmla="*/ 3223633 h 5549975"/>
              <a:gd name="connsiteX56" fmla="*/ 4469436 w 4662328"/>
              <a:gd name="connsiteY56" fmla="*/ 3477281 h 5549975"/>
              <a:gd name="connsiteX57" fmla="*/ 4458351 w 4662328"/>
              <a:gd name="connsiteY57" fmla="*/ 3639984 h 5549975"/>
              <a:gd name="connsiteX58" fmla="*/ 4367590 w 4662328"/>
              <a:gd name="connsiteY58" fmla="*/ 5278921 h 5549975"/>
              <a:gd name="connsiteX59" fmla="*/ 4372888 w 4662328"/>
              <a:gd name="connsiteY59" fmla="*/ 5315626 h 5549975"/>
              <a:gd name="connsiteX60" fmla="*/ 4376422 w 4662328"/>
              <a:gd name="connsiteY60" fmla="*/ 5350090 h 5549975"/>
              <a:gd name="connsiteX61" fmla="*/ 4379254 w 4662328"/>
              <a:gd name="connsiteY61" fmla="*/ 5450399 h 5549975"/>
              <a:gd name="connsiteX62" fmla="*/ 4360697 w 4662328"/>
              <a:gd name="connsiteY62" fmla="*/ 5484804 h 5549975"/>
              <a:gd name="connsiteX63" fmla="*/ 4356045 w 4662328"/>
              <a:gd name="connsiteY63" fmla="*/ 5487504 h 5549975"/>
              <a:gd name="connsiteX64" fmla="*/ 4352588 w 4662328"/>
              <a:gd name="connsiteY64" fmla="*/ 5549951 h 5549975"/>
              <a:gd name="connsiteX65" fmla="*/ 121904 w 4662328"/>
              <a:gd name="connsiteY65" fmla="*/ 5314089 h 5549975"/>
              <a:gd name="connsiteX66" fmla="*/ 125710 w 4662328"/>
              <a:gd name="connsiteY66" fmla="*/ 5243704 h 5549975"/>
              <a:gd name="connsiteX67" fmla="*/ 113205 w 4662328"/>
              <a:gd name="connsiteY67" fmla="*/ 5239903 h 5549975"/>
              <a:gd name="connsiteX68" fmla="*/ 117425 w 4662328"/>
              <a:gd name="connsiteY68" fmla="*/ 5233298 h 5549975"/>
              <a:gd name="connsiteX69" fmla="*/ 117694 w 4662328"/>
              <a:gd name="connsiteY69" fmla="*/ 5230552 h 5549975"/>
              <a:gd name="connsiteX70" fmla="*/ 117964 w 4662328"/>
              <a:gd name="connsiteY70" fmla="*/ 5227804 h 5549975"/>
              <a:gd name="connsiteX71" fmla="*/ 118501 w 4662328"/>
              <a:gd name="connsiteY71" fmla="*/ 5222308 h 5549975"/>
              <a:gd name="connsiteX72" fmla="*/ 118186 w 4662328"/>
              <a:gd name="connsiteY72" fmla="*/ 5216405 h 5549975"/>
              <a:gd name="connsiteX73" fmla="*/ 117602 w 4662328"/>
              <a:gd name="connsiteY73" fmla="*/ 5213249 h 5549975"/>
              <a:gd name="connsiteX74" fmla="*/ 117871 w 4662328"/>
              <a:gd name="connsiteY74" fmla="*/ 5210500 h 5549975"/>
              <a:gd name="connsiteX75" fmla="*/ 117555 w 4662328"/>
              <a:gd name="connsiteY75" fmla="*/ 5204597 h 5549975"/>
              <a:gd name="connsiteX76" fmla="*/ 116972 w 4662328"/>
              <a:gd name="connsiteY76" fmla="*/ 5201441 h 5549975"/>
              <a:gd name="connsiteX77" fmla="*/ 116342 w 4662328"/>
              <a:gd name="connsiteY77" fmla="*/ 5189632 h 5549975"/>
              <a:gd name="connsiteX78" fmla="*/ 115758 w 4662328"/>
              <a:gd name="connsiteY78" fmla="*/ 5186477 h 5549975"/>
              <a:gd name="connsiteX79" fmla="*/ 116026 w 4662328"/>
              <a:gd name="connsiteY79" fmla="*/ 5183728 h 5549975"/>
              <a:gd name="connsiteX80" fmla="*/ 114591 w 4662328"/>
              <a:gd name="connsiteY80" fmla="*/ 5180163 h 5549975"/>
              <a:gd name="connsiteX81" fmla="*/ 131086 w 4662328"/>
              <a:gd name="connsiteY81" fmla="*/ 5144275 h 5549975"/>
              <a:gd name="connsiteX82" fmla="*/ 152522 w 4662328"/>
              <a:gd name="connsiteY82" fmla="*/ 4747825 h 5549975"/>
              <a:gd name="connsiteX83" fmla="*/ 0 w 4662328"/>
              <a:gd name="connsiteY83" fmla="*/ 4747825 h 5549975"/>
              <a:gd name="connsiteX84" fmla="*/ 110031 w 4662328"/>
              <a:gd name="connsiteY84" fmla="*/ 3811601 h 5549975"/>
              <a:gd name="connsiteX85" fmla="*/ 412307 w 4662328"/>
              <a:gd name="connsiteY85" fmla="*/ 0 h 5549975"/>
              <a:gd name="connsiteX0" fmla="*/ 302276 w 4552297"/>
              <a:gd name="connsiteY0" fmla="*/ 0 h 5549975"/>
              <a:gd name="connsiteX1" fmla="*/ 3304462 w 4552297"/>
              <a:gd name="connsiteY1" fmla="*/ 171842 h 5549975"/>
              <a:gd name="connsiteX2" fmla="*/ 4133273 w 4552297"/>
              <a:gd name="connsiteY2" fmla="*/ 226950 h 5549975"/>
              <a:gd name="connsiteX3" fmla="*/ 4506467 w 4552297"/>
              <a:gd name="connsiteY3" fmla="*/ 247374 h 5549975"/>
              <a:gd name="connsiteX4" fmla="*/ 4534346 w 4552297"/>
              <a:gd name="connsiteY4" fmla="*/ 269179 h 5549975"/>
              <a:gd name="connsiteX5" fmla="*/ 4532572 w 4552297"/>
              <a:gd name="connsiteY5" fmla="*/ 300930 h 5549975"/>
              <a:gd name="connsiteX6" fmla="*/ 4535494 w 4552297"/>
              <a:gd name="connsiteY6" fmla="*/ 302647 h 5549975"/>
              <a:gd name="connsiteX7" fmla="*/ 4551920 w 4552297"/>
              <a:gd name="connsiteY7" fmla="*/ 334222 h 5549975"/>
              <a:gd name="connsiteX8" fmla="*/ 4529659 w 4552297"/>
              <a:gd name="connsiteY8" fmla="*/ 391868 h 5549975"/>
              <a:gd name="connsiteX9" fmla="*/ 4526171 w 4552297"/>
              <a:gd name="connsiteY9" fmla="*/ 415489 h 5549975"/>
              <a:gd name="connsiteX10" fmla="*/ 4521066 w 4552297"/>
              <a:gd name="connsiteY10" fmla="*/ 506828 h 5549975"/>
              <a:gd name="connsiteX11" fmla="*/ 4520416 w 4552297"/>
              <a:gd name="connsiteY11" fmla="*/ 553245 h 5549975"/>
              <a:gd name="connsiteX12" fmla="*/ 4517317 w 4552297"/>
              <a:gd name="connsiteY12" fmla="*/ 581709 h 5549975"/>
              <a:gd name="connsiteX13" fmla="*/ 4516648 w 4552297"/>
              <a:gd name="connsiteY13" fmla="*/ 585890 h 5549975"/>
              <a:gd name="connsiteX14" fmla="*/ 4503711 w 4552297"/>
              <a:gd name="connsiteY14" fmla="*/ 817404 h 5549975"/>
              <a:gd name="connsiteX15" fmla="*/ 4505424 w 4552297"/>
              <a:gd name="connsiteY15" fmla="*/ 822238 h 5549975"/>
              <a:gd name="connsiteX16" fmla="*/ 4503273 w 4552297"/>
              <a:gd name="connsiteY16" fmla="*/ 846069 h 5549975"/>
              <a:gd name="connsiteX17" fmla="*/ 4501673 w 4552297"/>
              <a:gd name="connsiteY17" fmla="*/ 853854 h 5549975"/>
              <a:gd name="connsiteX18" fmla="*/ 4495435 w 4552297"/>
              <a:gd name="connsiteY18" fmla="*/ 965485 h 5549975"/>
              <a:gd name="connsiteX19" fmla="*/ 4497512 w 4552297"/>
              <a:gd name="connsiteY19" fmla="*/ 966385 h 5549975"/>
              <a:gd name="connsiteX20" fmla="*/ 4501631 w 4552297"/>
              <a:gd name="connsiteY20" fmla="*/ 1002567 h 5549975"/>
              <a:gd name="connsiteX21" fmla="*/ 4496833 w 4552297"/>
              <a:gd name="connsiteY21" fmla="*/ 1101094 h 5549975"/>
              <a:gd name="connsiteX22" fmla="*/ 4496728 w 4552297"/>
              <a:gd name="connsiteY22" fmla="*/ 1159389 h 5549975"/>
              <a:gd name="connsiteX23" fmla="*/ 4501031 w 4552297"/>
              <a:gd name="connsiteY23" fmla="*/ 1180505 h 5549975"/>
              <a:gd name="connsiteX24" fmla="*/ 4504121 w 4552297"/>
              <a:gd name="connsiteY24" fmla="*/ 1210687 h 5549975"/>
              <a:gd name="connsiteX25" fmla="*/ 4512938 w 4552297"/>
              <a:gd name="connsiteY25" fmla="*/ 1263157 h 5549975"/>
              <a:gd name="connsiteX26" fmla="*/ 4515215 w 4552297"/>
              <a:gd name="connsiteY26" fmla="*/ 1313374 h 5549975"/>
              <a:gd name="connsiteX27" fmla="*/ 4514335 w 4552297"/>
              <a:gd name="connsiteY27" fmla="*/ 1347004 h 5549975"/>
              <a:gd name="connsiteX28" fmla="*/ 4513872 w 4552297"/>
              <a:gd name="connsiteY28" fmla="*/ 1351864 h 5549975"/>
              <a:gd name="connsiteX29" fmla="*/ 4504753 w 4552297"/>
              <a:gd name="connsiteY29" fmla="*/ 1391762 h 5549975"/>
              <a:gd name="connsiteX30" fmla="*/ 4508017 w 4552297"/>
              <a:gd name="connsiteY30" fmla="*/ 1395707 h 5549975"/>
              <a:gd name="connsiteX31" fmla="*/ 4510859 w 4552297"/>
              <a:gd name="connsiteY31" fmla="*/ 1408524 h 5549975"/>
              <a:gd name="connsiteX32" fmla="*/ 4506118 w 4552297"/>
              <a:gd name="connsiteY32" fmla="*/ 1419109 h 5549975"/>
              <a:gd name="connsiteX33" fmla="*/ 4495934 w 4552297"/>
              <a:gd name="connsiteY33" fmla="*/ 1469337 h 5549975"/>
              <a:gd name="connsiteX34" fmla="*/ 4485037 w 4552297"/>
              <a:gd name="connsiteY34" fmla="*/ 1543038 h 5549975"/>
              <a:gd name="connsiteX35" fmla="*/ 4480156 w 4552297"/>
              <a:gd name="connsiteY35" fmla="*/ 1553997 h 5549975"/>
              <a:gd name="connsiteX36" fmla="*/ 4465728 w 4552297"/>
              <a:gd name="connsiteY36" fmla="*/ 1626071 h 5549975"/>
              <a:gd name="connsiteX37" fmla="*/ 4462013 w 4552297"/>
              <a:gd name="connsiteY37" fmla="*/ 1664103 h 5549975"/>
              <a:gd name="connsiteX38" fmla="*/ 4465673 w 4552297"/>
              <a:gd name="connsiteY38" fmla="*/ 1668558 h 5549975"/>
              <a:gd name="connsiteX39" fmla="*/ 4464023 w 4552297"/>
              <a:gd name="connsiteY39" fmla="*/ 1679756 h 5549975"/>
              <a:gd name="connsiteX40" fmla="*/ 4464435 w 4552297"/>
              <a:gd name="connsiteY40" fmla="*/ 1682815 h 5549975"/>
              <a:gd name="connsiteX41" fmla="*/ 4465946 w 4552297"/>
              <a:gd name="connsiteY41" fmla="*/ 1700268 h 5549975"/>
              <a:gd name="connsiteX42" fmla="*/ 4454476 w 4552297"/>
              <a:gd name="connsiteY42" fmla="*/ 1735163 h 5549975"/>
              <a:gd name="connsiteX43" fmla="*/ 4452416 w 4552297"/>
              <a:gd name="connsiteY43" fmla="*/ 1735289 h 5549975"/>
              <a:gd name="connsiteX44" fmla="*/ 4443918 w 4552297"/>
              <a:gd name="connsiteY44" fmla="*/ 1887374 h 5549975"/>
              <a:gd name="connsiteX45" fmla="*/ 4452609 w 4552297"/>
              <a:gd name="connsiteY45" fmla="*/ 1911536 h 5549975"/>
              <a:gd name="connsiteX46" fmla="*/ 4454887 w 4552297"/>
              <a:gd name="connsiteY46" fmla="*/ 1961755 h 5549975"/>
              <a:gd name="connsiteX47" fmla="*/ 4454006 w 4552297"/>
              <a:gd name="connsiteY47" fmla="*/ 1995384 h 5549975"/>
              <a:gd name="connsiteX48" fmla="*/ 4453544 w 4552297"/>
              <a:gd name="connsiteY48" fmla="*/ 2000244 h 5549975"/>
              <a:gd name="connsiteX49" fmla="*/ 4444424 w 4552297"/>
              <a:gd name="connsiteY49" fmla="*/ 2040142 h 5549975"/>
              <a:gd name="connsiteX50" fmla="*/ 4447689 w 4552297"/>
              <a:gd name="connsiteY50" fmla="*/ 2044087 h 5549975"/>
              <a:gd name="connsiteX51" fmla="*/ 4450530 w 4552297"/>
              <a:gd name="connsiteY51" fmla="*/ 2056904 h 5549975"/>
              <a:gd name="connsiteX52" fmla="*/ 4445789 w 4552297"/>
              <a:gd name="connsiteY52" fmla="*/ 2067489 h 5549975"/>
              <a:gd name="connsiteX53" fmla="*/ 4435605 w 4552297"/>
              <a:gd name="connsiteY53" fmla="*/ 2117719 h 5549975"/>
              <a:gd name="connsiteX54" fmla="*/ 4428274 w 4552297"/>
              <a:gd name="connsiteY54" fmla="*/ 2167300 h 5549975"/>
              <a:gd name="connsiteX55" fmla="*/ 4372191 w 4552297"/>
              <a:gd name="connsiteY55" fmla="*/ 3223633 h 5549975"/>
              <a:gd name="connsiteX56" fmla="*/ 4359405 w 4552297"/>
              <a:gd name="connsiteY56" fmla="*/ 3477281 h 5549975"/>
              <a:gd name="connsiteX57" fmla="*/ 4348320 w 4552297"/>
              <a:gd name="connsiteY57" fmla="*/ 3639984 h 5549975"/>
              <a:gd name="connsiteX58" fmla="*/ 4257559 w 4552297"/>
              <a:gd name="connsiteY58" fmla="*/ 5278921 h 5549975"/>
              <a:gd name="connsiteX59" fmla="*/ 4262857 w 4552297"/>
              <a:gd name="connsiteY59" fmla="*/ 5315626 h 5549975"/>
              <a:gd name="connsiteX60" fmla="*/ 4266391 w 4552297"/>
              <a:gd name="connsiteY60" fmla="*/ 5350090 h 5549975"/>
              <a:gd name="connsiteX61" fmla="*/ 4269223 w 4552297"/>
              <a:gd name="connsiteY61" fmla="*/ 5450399 h 5549975"/>
              <a:gd name="connsiteX62" fmla="*/ 4250666 w 4552297"/>
              <a:gd name="connsiteY62" fmla="*/ 5484804 h 5549975"/>
              <a:gd name="connsiteX63" fmla="*/ 4246014 w 4552297"/>
              <a:gd name="connsiteY63" fmla="*/ 5487504 h 5549975"/>
              <a:gd name="connsiteX64" fmla="*/ 4242557 w 4552297"/>
              <a:gd name="connsiteY64" fmla="*/ 5549951 h 5549975"/>
              <a:gd name="connsiteX65" fmla="*/ 11873 w 4552297"/>
              <a:gd name="connsiteY65" fmla="*/ 5314089 h 5549975"/>
              <a:gd name="connsiteX66" fmla="*/ 15679 w 4552297"/>
              <a:gd name="connsiteY66" fmla="*/ 5243704 h 5549975"/>
              <a:gd name="connsiteX67" fmla="*/ 3174 w 4552297"/>
              <a:gd name="connsiteY67" fmla="*/ 5239903 h 5549975"/>
              <a:gd name="connsiteX68" fmla="*/ 7394 w 4552297"/>
              <a:gd name="connsiteY68" fmla="*/ 5233298 h 5549975"/>
              <a:gd name="connsiteX69" fmla="*/ 7663 w 4552297"/>
              <a:gd name="connsiteY69" fmla="*/ 5230552 h 5549975"/>
              <a:gd name="connsiteX70" fmla="*/ 7933 w 4552297"/>
              <a:gd name="connsiteY70" fmla="*/ 5227804 h 5549975"/>
              <a:gd name="connsiteX71" fmla="*/ 8470 w 4552297"/>
              <a:gd name="connsiteY71" fmla="*/ 5222308 h 5549975"/>
              <a:gd name="connsiteX72" fmla="*/ 8155 w 4552297"/>
              <a:gd name="connsiteY72" fmla="*/ 5216405 h 5549975"/>
              <a:gd name="connsiteX73" fmla="*/ 7571 w 4552297"/>
              <a:gd name="connsiteY73" fmla="*/ 5213249 h 5549975"/>
              <a:gd name="connsiteX74" fmla="*/ 7840 w 4552297"/>
              <a:gd name="connsiteY74" fmla="*/ 5210500 h 5549975"/>
              <a:gd name="connsiteX75" fmla="*/ 7524 w 4552297"/>
              <a:gd name="connsiteY75" fmla="*/ 5204597 h 5549975"/>
              <a:gd name="connsiteX76" fmla="*/ 6941 w 4552297"/>
              <a:gd name="connsiteY76" fmla="*/ 5201441 h 5549975"/>
              <a:gd name="connsiteX77" fmla="*/ 6311 w 4552297"/>
              <a:gd name="connsiteY77" fmla="*/ 5189632 h 5549975"/>
              <a:gd name="connsiteX78" fmla="*/ 5727 w 4552297"/>
              <a:gd name="connsiteY78" fmla="*/ 5186477 h 5549975"/>
              <a:gd name="connsiteX79" fmla="*/ 5995 w 4552297"/>
              <a:gd name="connsiteY79" fmla="*/ 5183728 h 5549975"/>
              <a:gd name="connsiteX80" fmla="*/ 4560 w 4552297"/>
              <a:gd name="connsiteY80" fmla="*/ 5180163 h 5549975"/>
              <a:gd name="connsiteX81" fmla="*/ 21055 w 4552297"/>
              <a:gd name="connsiteY81" fmla="*/ 5144275 h 5549975"/>
              <a:gd name="connsiteX82" fmla="*/ 42491 w 4552297"/>
              <a:gd name="connsiteY82" fmla="*/ 4747825 h 5549975"/>
              <a:gd name="connsiteX83" fmla="*/ 0 w 4552297"/>
              <a:gd name="connsiteY83" fmla="*/ 3811601 h 5549975"/>
              <a:gd name="connsiteX84" fmla="*/ 302276 w 4552297"/>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39317 w 4549123"/>
              <a:gd name="connsiteY82" fmla="*/ 4747825 h 5549975"/>
              <a:gd name="connsiteX83" fmla="*/ 218499 w 4549123"/>
              <a:gd name="connsiteY83" fmla="*/ 3822685 h 5549975"/>
              <a:gd name="connsiteX84" fmla="*/ 299102 w 4549123"/>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39317 w 4549123"/>
              <a:gd name="connsiteY82" fmla="*/ 4747825 h 5549975"/>
              <a:gd name="connsiteX83" fmla="*/ 74412 w 4549123"/>
              <a:gd name="connsiteY83" fmla="*/ 3839310 h 5549975"/>
              <a:gd name="connsiteX84" fmla="*/ 299102 w 4549123"/>
              <a:gd name="connsiteY84"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17881 w 4549123"/>
              <a:gd name="connsiteY81" fmla="*/ 5144275 h 5549975"/>
              <a:gd name="connsiteX82" fmla="*/ 74412 w 4549123"/>
              <a:gd name="connsiteY82" fmla="*/ 3839310 h 5549975"/>
              <a:gd name="connsiteX83" fmla="*/ 299102 w 4549123"/>
              <a:gd name="connsiteY83" fmla="*/ 0 h 5549975"/>
              <a:gd name="connsiteX0" fmla="*/ 299102 w 4549123"/>
              <a:gd name="connsiteY0" fmla="*/ 0 h 5549975"/>
              <a:gd name="connsiteX1" fmla="*/ 3301288 w 4549123"/>
              <a:gd name="connsiteY1" fmla="*/ 171842 h 5549975"/>
              <a:gd name="connsiteX2" fmla="*/ 4130099 w 4549123"/>
              <a:gd name="connsiteY2" fmla="*/ 226950 h 5549975"/>
              <a:gd name="connsiteX3" fmla="*/ 4503293 w 4549123"/>
              <a:gd name="connsiteY3" fmla="*/ 247374 h 5549975"/>
              <a:gd name="connsiteX4" fmla="*/ 4531172 w 4549123"/>
              <a:gd name="connsiteY4" fmla="*/ 269179 h 5549975"/>
              <a:gd name="connsiteX5" fmla="*/ 4529398 w 4549123"/>
              <a:gd name="connsiteY5" fmla="*/ 300930 h 5549975"/>
              <a:gd name="connsiteX6" fmla="*/ 4532320 w 4549123"/>
              <a:gd name="connsiteY6" fmla="*/ 302647 h 5549975"/>
              <a:gd name="connsiteX7" fmla="*/ 4548746 w 4549123"/>
              <a:gd name="connsiteY7" fmla="*/ 334222 h 5549975"/>
              <a:gd name="connsiteX8" fmla="*/ 4526485 w 4549123"/>
              <a:gd name="connsiteY8" fmla="*/ 391868 h 5549975"/>
              <a:gd name="connsiteX9" fmla="*/ 4522997 w 4549123"/>
              <a:gd name="connsiteY9" fmla="*/ 415489 h 5549975"/>
              <a:gd name="connsiteX10" fmla="*/ 4517892 w 4549123"/>
              <a:gd name="connsiteY10" fmla="*/ 506828 h 5549975"/>
              <a:gd name="connsiteX11" fmla="*/ 4517242 w 4549123"/>
              <a:gd name="connsiteY11" fmla="*/ 553245 h 5549975"/>
              <a:gd name="connsiteX12" fmla="*/ 4514143 w 4549123"/>
              <a:gd name="connsiteY12" fmla="*/ 581709 h 5549975"/>
              <a:gd name="connsiteX13" fmla="*/ 4513474 w 4549123"/>
              <a:gd name="connsiteY13" fmla="*/ 585890 h 5549975"/>
              <a:gd name="connsiteX14" fmla="*/ 4500537 w 4549123"/>
              <a:gd name="connsiteY14" fmla="*/ 817404 h 5549975"/>
              <a:gd name="connsiteX15" fmla="*/ 4502250 w 4549123"/>
              <a:gd name="connsiteY15" fmla="*/ 822238 h 5549975"/>
              <a:gd name="connsiteX16" fmla="*/ 4500099 w 4549123"/>
              <a:gd name="connsiteY16" fmla="*/ 846069 h 5549975"/>
              <a:gd name="connsiteX17" fmla="*/ 4498499 w 4549123"/>
              <a:gd name="connsiteY17" fmla="*/ 853854 h 5549975"/>
              <a:gd name="connsiteX18" fmla="*/ 4492261 w 4549123"/>
              <a:gd name="connsiteY18" fmla="*/ 965485 h 5549975"/>
              <a:gd name="connsiteX19" fmla="*/ 4494338 w 4549123"/>
              <a:gd name="connsiteY19" fmla="*/ 966385 h 5549975"/>
              <a:gd name="connsiteX20" fmla="*/ 4498457 w 4549123"/>
              <a:gd name="connsiteY20" fmla="*/ 1002567 h 5549975"/>
              <a:gd name="connsiteX21" fmla="*/ 4493659 w 4549123"/>
              <a:gd name="connsiteY21" fmla="*/ 1101094 h 5549975"/>
              <a:gd name="connsiteX22" fmla="*/ 4493554 w 4549123"/>
              <a:gd name="connsiteY22" fmla="*/ 1159389 h 5549975"/>
              <a:gd name="connsiteX23" fmla="*/ 4497857 w 4549123"/>
              <a:gd name="connsiteY23" fmla="*/ 1180505 h 5549975"/>
              <a:gd name="connsiteX24" fmla="*/ 4500947 w 4549123"/>
              <a:gd name="connsiteY24" fmla="*/ 1210687 h 5549975"/>
              <a:gd name="connsiteX25" fmla="*/ 4509764 w 4549123"/>
              <a:gd name="connsiteY25" fmla="*/ 1263157 h 5549975"/>
              <a:gd name="connsiteX26" fmla="*/ 4512041 w 4549123"/>
              <a:gd name="connsiteY26" fmla="*/ 1313374 h 5549975"/>
              <a:gd name="connsiteX27" fmla="*/ 4511161 w 4549123"/>
              <a:gd name="connsiteY27" fmla="*/ 1347004 h 5549975"/>
              <a:gd name="connsiteX28" fmla="*/ 4510698 w 4549123"/>
              <a:gd name="connsiteY28" fmla="*/ 1351864 h 5549975"/>
              <a:gd name="connsiteX29" fmla="*/ 4501579 w 4549123"/>
              <a:gd name="connsiteY29" fmla="*/ 1391762 h 5549975"/>
              <a:gd name="connsiteX30" fmla="*/ 4504843 w 4549123"/>
              <a:gd name="connsiteY30" fmla="*/ 1395707 h 5549975"/>
              <a:gd name="connsiteX31" fmla="*/ 4507685 w 4549123"/>
              <a:gd name="connsiteY31" fmla="*/ 1408524 h 5549975"/>
              <a:gd name="connsiteX32" fmla="*/ 4502944 w 4549123"/>
              <a:gd name="connsiteY32" fmla="*/ 1419109 h 5549975"/>
              <a:gd name="connsiteX33" fmla="*/ 4492760 w 4549123"/>
              <a:gd name="connsiteY33" fmla="*/ 1469337 h 5549975"/>
              <a:gd name="connsiteX34" fmla="*/ 4481863 w 4549123"/>
              <a:gd name="connsiteY34" fmla="*/ 1543038 h 5549975"/>
              <a:gd name="connsiteX35" fmla="*/ 4476982 w 4549123"/>
              <a:gd name="connsiteY35" fmla="*/ 1553997 h 5549975"/>
              <a:gd name="connsiteX36" fmla="*/ 4462554 w 4549123"/>
              <a:gd name="connsiteY36" fmla="*/ 1626071 h 5549975"/>
              <a:gd name="connsiteX37" fmla="*/ 4458839 w 4549123"/>
              <a:gd name="connsiteY37" fmla="*/ 1664103 h 5549975"/>
              <a:gd name="connsiteX38" fmla="*/ 4462499 w 4549123"/>
              <a:gd name="connsiteY38" fmla="*/ 1668558 h 5549975"/>
              <a:gd name="connsiteX39" fmla="*/ 4460849 w 4549123"/>
              <a:gd name="connsiteY39" fmla="*/ 1679756 h 5549975"/>
              <a:gd name="connsiteX40" fmla="*/ 4461261 w 4549123"/>
              <a:gd name="connsiteY40" fmla="*/ 1682815 h 5549975"/>
              <a:gd name="connsiteX41" fmla="*/ 4462772 w 4549123"/>
              <a:gd name="connsiteY41" fmla="*/ 1700268 h 5549975"/>
              <a:gd name="connsiteX42" fmla="*/ 4451302 w 4549123"/>
              <a:gd name="connsiteY42" fmla="*/ 1735163 h 5549975"/>
              <a:gd name="connsiteX43" fmla="*/ 4449242 w 4549123"/>
              <a:gd name="connsiteY43" fmla="*/ 1735289 h 5549975"/>
              <a:gd name="connsiteX44" fmla="*/ 4440744 w 4549123"/>
              <a:gd name="connsiteY44" fmla="*/ 1887374 h 5549975"/>
              <a:gd name="connsiteX45" fmla="*/ 4449435 w 4549123"/>
              <a:gd name="connsiteY45" fmla="*/ 1911536 h 5549975"/>
              <a:gd name="connsiteX46" fmla="*/ 4451713 w 4549123"/>
              <a:gd name="connsiteY46" fmla="*/ 1961755 h 5549975"/>
              <a:gd name="connsiteX47" fmla="*/ 4450832 w 4549123"/>
              <a:gd name="connsiteY47" fmla="*/ 1995384 h 5549975"/>
              <a:gd name="connsiteX48" fmla="*/ 4450370 w 4549123"/>
              <a:gd name="connsiteY48" fmla="*/ 2000244 h 5549975"/>
              <a:gd name="connsiteX49" fmla="*/ 4441250 w 4549123"/>
              <a:gd name="connsiteY49" fmla="*/ 2040142 h 5549975"/>
              <a:gd name="connsiteX50" fmla="*/ 4444515 w 4549123"/>
              <a:gd name="connsiteY50" fmla="*/ 2044087 h 5549975"/>
              <a:gd name="connsiteX51" fmla="*/ 4447356 w 4549123"/>
              <a:gd name="connsiteY51" fmla="*/ 2056904 h 5549975"/>
              <a:gd name="connsiteX52" fmla="*/ 4442615 w 4549123"/>
              <a:gd name="connsiteY52" fmla="*/ 2067489 h 5549975"/>
              <a:gd name="connsiteX53" fmla="*/ 4432431 w 4549123"/>
              <a:gd name="connsiteY53" fmla="*/ 2117719 h 5549975"/>
              <a:gd name="connsiteX54" fmla="*/ 4425100 w 4549123"/>
              <a:gd name="connsiteY54" fmla="*/ 2167300 h 5549975"/>
              <a:gd name="connsiteX55" fmla="*/ 4369017 w 4549123"/>
              <a:gd name="connsiteY55" fmla="*/ 3223633 h 5549975"/>
              <a:gd name="connsiteX56" fmla="*/ 4356231 w 4549123"/>
              <a:gd name="connsiteY56" fmla="*/ 3477281 h 5549975"/>
              <a:gd name="connsiteX57" fmla="*/ 4345146 w 4549123"/>
              <a:gd name="connsiteY57" fmla="*/ 3639984 h 5549975"/>
              <a:gd name="connsiteX58" fmla="*/ 4254385 w 4549123"/>
              <a:gd name="connsiteY58" fmla="*/ 5278921 h 5549975"/>
              <a:gd name="connsiteX59" fmla="*/ 4259683 w 4549123"/>
              <a:gd name="connsiteY59" fmla="*/ 5315626 h 5549975"/>
              <a:gd name="connsiteX60" fmla="*/ 4263217 w 4549123"/>
              <a:gd name="connsiteY60" fmla="*/ 5350090 h 5549975"/>
              <a:gd name="connsiteX61" fmla="*/ 4266049 w 4549123"/>
              <a:gd name="connsiteY61" fmla="*/ 5450399 h 5549975"/>
              <a:gd name="connsiteX62" fmla="*/ 4247492 w 4549123"/>
              <a:gd name="connsiteY62" fmla="*/ 5484804 h 5549975"/>
              <a:gd name="connsiteX63" fmla="*/ 4242840 w 4549123"/>
              <a:gd name="connsiteY63" fmla="*/ 5487504 h 5549975"/>
              <a:gd name="connsiteX64" fmla="*/ 4239383 w 4549123"/>
              <a:gd name="connsiteY64" fmla="*/ 5549951 h 5549975"/>
              <a:gd name="connsiteX65" fmla="*/ 8699 w 4549123"/>
              <a:gd name="connsiteY65" fmla="*/ 5314089 h 5549975"/>
              <a:gd name="connsiteX66" fmla="*/ 12505 w 4549123"/>
              <a:gd name="connsiteY66" fmla="*/ 5243704 h 5549975"/>
              <a:gd name="connsiteX67" fmla="*/ 0 w 4549123"/>
              <a:gd name="connsiteY67" fmla="*/ 5239903 h 5549975"/>
              <a:gd name="connsiteX68" fmla="*/ 4220 w 4549123"/>
              <a:gd name="connsiteY68" fmla="*/ 5233298 h 5549975"/>
              <a:gd name="connsiteX69" fmla="*/ 4489 w 4549123"/>
              <a:gd name="connsiteY69" fmla="*/ 5230552 h 5549975"/>
              <a:gd name="connsiteX70" fmla="*/ 4759 w 4549123"/>
              <a:gd name="connsiteY70" fmla="*/ 5227804 h 5549975"/>
              <a:gd name="connsiteX71" fmla="*/ 5296 w 4549123"/>
              <a:gd name="connsiteY71" fmla="*/ 5222308 h 5549975"/>
              <a:gd name="connsiteX72" fmla="*/ 4981 w 4549123"/>
              <a:gd name="connsiteY72" fmla="*/ 5216405 h 5549975"/>
              <a:gd name="connsiteX73" fmla="*/ 4397 w 4549123"/>
              <a:gd name="connsiteY73" fmla="*/ 5213249 h 5549975"/>
              <a:gd name="connsiteX74" fmla="*/ 4666 w 4549123"/>
              <a:gd name="connsiteY74" fmla="*/ 5210500 h 5549975"/>
              <a:gd name="connsiteX75" fmla="*/ 4350 w 4549123"/>
              <a:gd name="connsiteY75" fmla="*/ 5204597 h 5549975"/>
              <a:gd name="connsiteX76" fmla="*/ 3767 w 4549123"/>
              <a:gd name="connsiteY76" fmla="*/ 5201441 h 5549975"/>
              <a:gd name="connsiteX77" fmla="*/ 3137 w 4549123"/>
              <a:gd name="connsiteY77" fmla="*/ 5189632 h 5549975"/>
              <a:gd name="connsiteX78" fmla="*/ 2553 w 4549123"/>
              <a:gd name="connsiteY78" fmla="*/ 5186477 h 5549975"/>
              <a:gd name="connsiteX79" fmla="*/ 2821 w 4549123"/>
              <a:gd name="connsiteY79" fmla="*/ 5183728 h 5549975"/>
              <a:gd name="connsiteX80" fmla="*/ 1386 w 4549123"/>
              <a:gd name="connsiteY80" fmla="*/ 5180163 h 5549975"/>
              <a:gd name="connsiteX81" fmla="*/ 6798 w 4549123"/>
              <a:gd name="connsiteY81" fmla="*/ 5116566 h 5549975"/>
              <a:gd name="connsiteX82" fmla="*/ 74412 w 4549123"/>
              <a:gd name="connsiteY82" fmla="*/ 3839310 h 5549975"/>
              <a:gd name="connsiteX83" fmla="*/ 299102 w 4549123"/>
              <a:gd name="connsiteY83" fmla="*/ 0 h 5549975"/>
              <a:gd name="connsiteX0" fmla="*/ 304427 w 4554448"/>
              <a:gd name="connsiteY0" fmla="*/ 0 h 5549970"/>
              <a:gd name="connsiteX1" fmla="*/ 3306613 w 4554448"/>
              <a:gd name="connsiteY1" fmla="*/ 171842 h 5549970"/>
              <a:gd name="connsiteX2" fmla="*/ 4135424 w 4554448"/>
              <a:gd name="connsiteY2" fmla="*/ 226950 h 5549970"/>
              <a:gd name="connsiteX3" fmla="*/ 4508618 w 4554448"/>
              <a:gd name="connsiteY3" fmla="*/ 247374 h 5549970"/>
              <a:gd name="connsiteX4" fmla="*/ 4536497 w 4554448"/>
              <a:gd name="connsiteY4" fmla="*/ 269179 h 5549970"/>
              <a:gd name="connsiteX5" fmla="*/ 4534723 w 4554448"/>
              <a:gd name="connsiteY5" fmla="*/ 300930 h 5549970"/>
              <a:gd name="connsiteX6" fmla="*/ 4537645 w 4554448"/>
              <a:gd name="connsiteY6" fmla="*/ 302647 h 5549970"/>
              <a:gd name="connsiteX7" fmla="*/ 4554071 w 4554448"/>
              <a:gd name="connsiteY7" fmla="*/ 334222 h 5549970"/>
              <a:gd name="connsiteX8" fmla="*/ 4531810 w 4554448"/>
              <a:gd name="connsiteY8" fmla="*/ 391868 h 5549970"/>
              <a:gd name="connsiteX9" fmla="*/ 4528322 w 4554448"/>
              <a:gd name="connsiteY9" fmla="*/ 415489 h 5549970"/>
              <a:gd name="connsiteX10" fmla="*/ 4523217 w 4554448"/>
              <a:gd name="connsiteY10" fmla="*/ 506828 h 5549970"/>
              <a:gd name="connsiteX11" fmla="*/ 4522567 w 4554448"/>
              <a:gd name="connsiteY11" fmla="*/ 553245 h 5549970"/>
              <a:gd name="connsiteX12" fmla="*/ 4519468 w 4554448"/>
              <a:gd name="connsiteY12" fmla="*/ 581709 h 5549970"/>
              <a:gd name="connsiteX13" fmla="*/ 4518799 w 4554448"/>
              <a:gd name="connsiteY13" fmla="*/ 585890 h 5549970"/>
              <a:gd name="connsiteX14" fmla="*/ 4505862 w 4554448"/>
              <a:gd name="connsiteY14" fmla="*/ 817404 h 5549970"/>
              <a:gd name="connsiteX15" fmla="*/ 4507575 w 4554448"/>
              <a:gd name="connsiteY15" fmla="*/ 822238 h 5549970"/>
              <a:gd name="connsiteX16" fmla="*/ 4505424 w 4554448"/>
              <a:gd name="connsiteY16" fmla="*/ 846069 h 5549970"/>
              <a:gd name="connsiteX17" fmla="*/ 4503824 w 4554448"/>
              <a:gd name="connsiteY17" fmla="*/ 853854 h 5549970"/>
              <a:gd name="connsiteX18" fmla="*/ 4497586 w 4554448"/>
              <a:gd name="connsiteY18" fmla="*/ 965485 h 5549970"/>
              <a:gd name="connsiteX19" fmla="*/ 4499663 w 4554448"/>
              <a:gd name="connsiteY19" fmla="*/ 966385 h 5549970"/>
              <a:gd name="connsiteX20" fmla="*/ 4503782 w 4554448"/>
              <a:gd name="connsiteY20" fmla="*/ 1002567 h 5549970"/>
              <a:gd name="connsiteX21" fmla="*/ 4498984 w 4554448"/>
              <a:gd name="connsiteY21" fmla="*/ 1101094 h 5549970"/>
              <a:gd name="connsiteX22" fmla="*/ 4498879 w 4554448"/>
              <a:gd name="connsiteY22" fmla="*/ 1159389 h 5549970"/>
              <a:gd name="connsiteX23" fmla="*/ 4503182 w 4554448"/>
              <a:gd name="connsiteY23" fmla="*/ 1180505 h 5549970"/>
              <a:gd name="connsiteX24" fmla="*/ 4506272 w 4554448"/>
              <a:gd name="connsiteY24" fmla="*/ 1210687 h 5549970"/>
              <a:gd name="connsiteX25" fmla="*/ 4515089 w 4554448"/>
              <a:gd name="connsiteY25" fmla="*/ 1263157 h 5549970"/>
              <a:gd name="connsiteX26" fmla="*/ 4517366 w 4554448"/>
              <a:gd name="connsiteY26" fmla="*/ 1313374 h 5549970"/>
              <a:gd name="connsiteX27" fmla="*/ 4516486 w 4554448"/>
              <a:gd name="connsiteY27" fmla="*/ 1347004 h 5549970"/>
              <a:gd name="connsiteX28" fmla="*/ 4516023 w 4554448"/>
              <a:gd name="connsiteY28" fmla="*/ 1351864 h 5549970"/>
              <a:gd name="connsiteX29" fmla="*/ 4506904 w 4554448"/>
              <a:gd name="connsiteY29" fmla="*/ 1391762 h 5549970"/>
              <a:gd name="connsiteX30" fmla="*/ 4510168 w 4554448"/>
              <a:gd name="connsiteY30" fmla="*/ 1395707 h 5549970"/>
              <a:gd name="connsiteX31" fmla="*/ 4513010 w 4554448"/>
              <a:gd name="connsiteY31" fmla="*/ 1408524 h 5549970"/>
              <a:gd name="connsiteX32" fmla="*/ 4508269 w 4554448"/>
              <a:gd name="connsiteY32" fmla="*/ 1419109 h 5549970"/>
              <a:gd name="connsiteX33" fmla="*/ 4498085 w 4554448"/>
              <a:gd name="connsiteY33" fmla="*/ 1469337 h 5549970"/>
              <a:gd name="connsiteX34" fmla="*/ 4487188 w 4554448"/>
              <a:gd name="connsiteY34" fmla="*/ 1543038 h 5549970"/>
              <a:gd name="connsiteX35" fmla="*/ 4482307 w 4554448"/>
              <a:gd name="connsiteY35" fmla="*/ 1553997 h 5549970"/>
              <a:gd name="connsiteX36" fmla="*/ 4467879 w 4554448"/>
              <a:gd name="connsiteY36" fmla="*/ 1626071 h 5549970"/>
              <a:gd name="connsiteX37" fmla="*/ 4464164 w 4554448"/>
              <a:gd name="connsiteY37" fmla="*/ 1664103 h 5549970"/>
              <a:gd name="connsiteX38" fmla="*/ 4467824 w 4554448"/>
              <a:gd name="connsiteY38" fmla="*/ 1668558 h 5549970"/>
              <a:gd name="connsiteX39" fmla="*/ 4466174 w 4554448"/>
              <a:gd name="connsiteY39" fmla="*/ 1679756 h 5549970"/>
              <a:gd name="connsiteX40" fmla="*/ 4466586 w 4554448"/>
              <a:gd name="connsiteY40" fmla="*/ 1682815 h 5549970"/>
              <a:gd name="connsiteX41" fmla="*/ 4468097 w 4554448"/>
              <a:gd name="connsiteY41" fmla="*/ 1700268 h 5549970"/>
              <a:gd name="connsiteX42" fmla="*/ 4456627 w 4554448"/>
              <a:gd name="connsiteY42" fmla="*/ 1735163 h 5549970"/>
              <a:gd name="connsiteX43" fmla="*/ 4454567 w 4554448"/>
              <a:gd name="connsiteY43" fmla="*/ 1735289 h 5549970"/>
              <a:gd name="connsiteX44" fmla="*/ 4446069 w 4554448"/>
              <a:gd name="connsiteY44" fmla="*/ 1887374 h 5549970"/>
              <a:gd name="connsiteX45" fmla="*/ 4454760 w 4554448"/>
              <a:gd name="connsiteY45" fmla="*/ 1911536 h 5549970"/>
              <a:gd name="connsiteX46" fmla="*/ 4457038 w 4554448"/>
              <a:gd name="connsiteY46" fmla="*/ 1961755 h 5549970"/>
              <a:gd name="connsiteX47" fmla="*/ 4456157 w 4554448"/>
              <a:gd name="connsiteY47" fmla="*/ 1995384 h 5549970"/>
              <a:gd name="connsiteX48" fmla="*/ 4455695 w 4554448"/>
              <a:gd name="connsiteY48" fmla="*/ 2000244 h 5549970"/>
              <a:gd name="connsiteX49" fmla="*/ 4446575 w 4554448"/>
              <a:gd name="connsiteY49" fmla="*/ 2040142 h 5549970"/>
              <a:gd name="connsiteX50" fmla="*/ 4449840 w 4554448"/>
              <a:gd name="connsiteY50" fmla="*/ 2044087 h 5549970"/>
              <a:gd name="connsiteX51" fmla="*/ 4452681 w 4554448"/>
              <a:gd name="connsiteY51" fmla="*/ 2056904 h 5549970"/>
              <a:gd name="connsiteX52" fmla="*/ 4447940 w 4554448"/>
              <a:gd name="connsiteY52" fmla="*/ 2067489 h 5549970"/>
              <a:gd name="connsiteX53" fmla="*/ 4437756 w 4554448"/>
              <a:gd name="connsiteY53" fmla="*/ 2117719 h 5549970"/>
              <a:gd name="connsiteX54" fmla="*/ 4430425 w 4554448"/>
              <a:gd name="connsiteY54" fmla="*/ 2167300 h 5549970"/>
              <a:gd name="connsiteX55" fmla="*/ 4374342 w 4554448"/>
              <a:gd name="connsiteY55" fmla="*/ 3223633 h 5549970"/>
              <a:gd name="connsiteX56" fmla="*/ 4361556 w 4554448"/>
              <a:gd name="connsiteY56" fmla="*/ 3477281 h 5549970"/>
              <a:gd name="connsiteX57" fmla="*/ 4350471 w 4554448"/>
              <a:gd name="connsiteY57" fmla="*/ 3639984 h 5549970"/>
              <a:gd name="connsiteX58" fmla="*/ 4259710 w 4554448"/>
              <a:gd name="connsiteY58" fmla="*/ 5278921 h 5549970"/>
              <a:gd name="connsiteX59" fmla="*/ 4265008 w 4554448"/>
              <a:gd name="connsiteY59" fmla="*/ 5315626 h 5549970"/>
              <a:gd name="connsiteX60" fmla="*/ 4268542 w 4554448"/>
              <a:gd name="connsiteY60" fmla="*/ 5350090 h 5549970"/>
              <a:gd name="connsiteX61" fmla="*/ 4271374 w 4554448"/>
              <a:gd name="connsiteY61" fmla="*/ 5450399 h 5549970"/>
              <a:gd name="connsiteX62" fmla="*/ 4252817 w 4554448"/>
              <a:gd name="connsiteY62" fmla="*/ 5484804 h 5549970"/>
              <a:gd name="connsiteX63" fmla="*/ 4248165 w 4554448"/>
              <a:gd name="connsiteY63" fmla="*/ 5487504 h 5549970"/>
              <a:gd name="connsiteX64" fmla="*/ 4244708 w 4554448"/>
              <a:gd name="connsiteY64" fmla="*/ 5549951 h 5549970"/>
              <a:gd name="connsiteX65" fmla="*/ 0 w 4554448"/>
              <a:gd name="connsiteY65" fmla="*/ 5272016 h 5549970"/>
              <a:gd name="connsiteX66" fmla="*/ 17830 w 4554448"/>
              <a:gd name="connsiteY66" fmla="*/ 5243704 h 5549970"/>
              <a:gd name="connsiteX67" fmla="*/ 5325 w 4554448"/>
              <a:gd name="connsiteY67" fmla="*/ 5239903 h 5549970"/>
              <a:gd name="connsiteX68" fmla="*/ 9545 w 4554448"/>
              <a:gd name="connsiteY68" fmla="*/ 5233298 h 5549970"/>
              <a:gd name="connsiteX69" fmla="*/ 9814 w 4554448"/>
              <a:gd name="connsiteY69" fmla="*/ 5230552 h 5549970"/>
              <a:gd name="connsiteX70" fmla="*/ 10084 w 4554448"/>
              <a:gd name="connsiteY70" fmla="*/ 5227804 h 5549970"/>
              <a:gd name="connsiteX71" fmla="*/ 10621 w 4554448"/>
              <a:gd name="connsiteY71" fmla="*/ 5222308 h 5549970"/>
              <a:gd name="connsiteX72" fmla="*/ 10306 w 4554448"/>
              <a:gd name="connsiteY72" fmla="*/ 5216405 h 5549970"/>
              <a:gd name="connsiteX73" fmla="*/ 9722 w 4554448"/>
              <a:gd name="connsiteY73" fmla="*/ 5213249 h 5549970"/>
              <a:gd name="connsiteX74" fmla="*/ 9991 w 4554448"/>
              <a:gd name="connsiteY74" fmla="*/ 5210500 h 5549970"/>
              <a:gd name="connsiteX75" fmla="*/ 9675 w 4554448"/>
              <a:gd name="connsiteY75" fmla="*/ 5204597 h 5549970"/>
              <a:gd name="connsiteX76" fmla="*/ 9092 w 4554448"/>
              <a:gd name="connsiteY76" fmla="*/ 5201441 h 5549970"/>
              <a:gd name="connsiteX77" fmla="*/ 8462 w 4554448"/>
              <a:gd name="connsiteY77" fmla="*/ 5189632 h 5549970"/>
              <a:gd name="connsiteX78" fmla="*/ 7878 w 4554448"/>
              <a:gd name="connsiteY78" fmla="*/ 5186477 h 5549970"/>
              <a:gd name="connsiteX79" fmla="*/ 8146 w 4554448"/>
              <a:gd name="connsiteY79" fmla="*/ 5183728 h 5549970"/>
              <a:gd name="connsiteX80" fmla="*/ 6711 w 4554448"/>
              <a:gd name="connsiteY80" fmla="*/ 5180163 h 5549970"/>
              <a:gd name="connsiteX81" fmla="*/ 12123 w 4554448"/>
              <a:gd name="connsiteY81" fmla="*/ 5116566 h 5549970"/>
              <a:gd name="connsiteX82" fmla="*/ 79737 w 4554448"/>
              <a:gd name="connsiteY82" fmla="*/ 3839310 h 5549970"/>
              <a:gd name="connsiteX83" fmla="*/ 304427 w 4554448"/>
              <a:gd name="connsiteY83" fmla="*/ 0 h 5549970"/>
              <a:gd name="connsiteX0" fmla="*/ 338086 w 4588107"/>
              <a:gd name="connsiteY0" fmla="*/ 0 h 5549995"/>
              <a:gd name="connsiteX1" fmla="*/ 3340272 w 4588107"/>
              <a:gd name="connsiteY1" fmla="*/ 171842 h 5549995"/>
              <a:gd name="connsiteX2" fmla="*/ 4169083 w 4588107"/>
              <a:gd name="connsiteY2" fmla="*/ 226950 h 5549995"/>
              <a:gd name="connsiteX3" fmla="*/ 4542277 w 4588107"/>
              <a:gd name="connsiteY3" fmla="*/ 247374 h 5549995"/>
              <a:gd name="connsiteX4" fmla="*/ 4570156 w 4588107"/>
              <a:gd name="connsiteY4" fmla="*/ 269179 h 5549995"/>
              <a:gd name="connsiteX5" fmla="*/ 4568382 w 4588107"/>
              <a:gd name="connsiteY5" fmla="*/ 300930 h 5549995"/>
              <a:gd name="connsiteX6" fmla="*/ 4571304 w 4588107"/>
              <a:gd name="connsiteY6" fmla="*/ 302647 h 5549995"/>
              <a:gd name="connsiteX7" fmla="*/ 4587730 w 4588107"/>
              <a:gd name="connsiteY7" fmla="*/ 334222 h 5549995"/>
              <a:gd name="connsiteX8" fmla="*/ 4565469 w 4588107"/>
              <a:gd name="connsiteY8" fmla="*/ 391868 h 5549995"/>
              <a:gd name="connsiteX9" fmla="*/ 4561981 w 4588107"/>
              <a:gd name="connsiteY9" fmla="*/ 415489 h 5549995"/>
              <a:gd name="connsiteX10" fmla="*/ 4556876 w 4588107"/>
              <a:gd name="connsiteY10" fmla="*/ 506828 h 5549995"/>
              <a:gd name="connsiteX11" fmla="*/ 4556226 w 4588107"/>
              <a:gd name="connsiteY11" fmla="*/ 553245 h 5549995"/>
              <a:gd name="connsiteX12" fmla="*/ 4553127 w 4588107"/>
              <a:gd name="connsiteY12" fmla="*/ 581709 h 5549995"/>
              <a:gd name="connsiteX13" fmla="*/ 4552458 w 4588107"/>
              <a:gd name="connsiteY13" fmla="*/ 585890 h 5549995"/>
              <a:gd name="connsiteX14" fmla="*/ 4539521 w 4588107"/>
              <a:gd name="connsiteY14" fmla="*/ 817404 h 5549995"/>
              <a:gd name="connsiteX15" fmla="*/ 4541234 w 4588107"/>
              <a:gd name="connsiteY15" fmla="*/ 822238 h 5549995"/>
              <a:gd name="connsiteX16" fmla="*/ 4539083 w 4588107"/>
              <a:gd name="connsiteY16" fmla="*/ 846069 h 5549995"/>
              <a:gd name="connsiteX17" fmla="*/ 4537483 w 4588107"/>
              <a:gd name="connsiteY17" fmla="*/ 853854 h 5549995"/>
              <a:gd name="connsiteX18" fmla="*/ 4531245 w 4588107"/>
              <a:gd name="connsiteY18" fmla="*/ 965485 h 5549995"/>
              <a:gd name="connsiteX19" fmla="*/ 4533322 w 4588107"/>
              <a:gd name="connsiteY19" fmla="*/ 966385 h 5549995"/>
              <a:gd name="connsiteX20" fmla="*/ 4537441 w 4588107"/>
              <a:gd name="connsiteY20" fmla="*/ 1002567 h 5549995"/>
              <a:gd name="connsiteX21" fmla="*/ 4532643 w 4588107"/>
              <a:gd name="connsiteY21" fmla="*/ 1101094 h 5549995"/>
              <a:gd name="connsiteX22" fmla="*/ 4532538 w 4588107"/>
              <a:gd name="connsiteY22" fmla="*/ 1159389 h 5549995"/>
              <a:gd name="connsiteX23" fmla="*/ 4536841 w 4588107"/>
              <a:gd name="connsiteY23" fmla="*/ 1180505 h 5549995"/>
              <a:gd name="connsiteX24" fmla="*/ 4539931 w 4588107"/>
              <a:gd name="connsiteY24" fmla="*/ 1210687 h 5549995"/>
              <a:gd name="connsiteX25" fmla="*/ 4548748 w 4588107"/>
              <a:gd name="connsiteY25" fmla="*/ 1263157 h 5549995"/>
              <a:gd name="connsiteX26" fmla="*/ 4551025 w 4588107"/>
              <a:gd name="connsiteY26" fmla="*/ 1313374 h 5549995"/>
              <a:gd name="connsiteX27" fmla="*/ 4550145 w 4588107"/>
              <a:gd name="connsiteY27" fmla="*/ 1347004 h 5549995"/>
              <a:gd name="connsiteX28" fmla="*/ 4549682 w 4588107"/>
              <a:gd name="connsiteY28" fmla="*/ 1351864 h 5549995"/>
              <a:gd name="connsiteX29" fmla="*/ 4540563 w 4588107"/>
              <a:gd name="connsiteY29" fmla="*/ 1391762 h 5549995"/>
              <a:gd name="connsiteX30" fmla="*/ 4543827 w 4588107"/>
              <a:gd name="connsiteY30" fmla="*/ 1395707 h 5549995"/>
              <a:gd name="connsiteX31" fmla="*/ 4546669 w 4588107"/>
              <a:gd name="connsiteY31" fmla="*/ 1408524 h 5549995"/>
              <a:gd name="connsiteX32" fmla="*/ 4541928 w 4588107"/>
              <a:gd name="connsiteY32" fmla="*/ 1419109 h 5549995"/>
              <a:gd name="connsiteX33" fmla="*/ 4531744 w 4588107"/>
              <a:gd name="connsiteY33" fmla="*/ 1469337 h 5549995"/>
              <a:gd name="connsiteX34" fmla="*/ 4520847 w 4588107"/>
              <a:gd name="connsiteY34" fmla="*/ 1543038 h 5549995"/>
              <a:gd name="connsiteX35" fmla="*/ 4515966 w 4588107"/>
              <a:gd name="connsiteY35" fmla="*/ 1553997 h 5549995"/>
              <a:gd name="connsiteX36" fmla="*/ 4501538 w 4588107"/>
              <a:gd name="connsiteY36" fmla="*/ 1626071 h 5549995"/>
              <a:gd name="connsiteX37" fmla="*/ 4497823 w 4588107"/>
              <a:gd name="connsiteY37" fmla="*/ 1664103 h 5549995"/>
              <a:gd name="connsiteX38" fmla="*/ 4501483 w 4588107"/>
              <a:gd name="connsiteY38" fmla="*/ 1668558 h 5549995"/>
              <a:gd name="connsiteX39" fmla="*/ 4499833 w 4588107"/>
              <a:gd name="connsiteY39" fmla="*/ 1679756 h 5549995"/>
              <a:gd name="connsiteX40" fmla="*/ 4500245 w 4588107"/>
              <a:gd name="connsiteY40" fmla="*/ 1682815 h 5549995"/>
              <a:gd name="connsiteX41" fmla="*/ 4501756 w 4588107"/>
              <a:gd name="connsiteY41" fmla="*/ 1700268 h 5549995"/>
              <a:gd name="connsiteX42" fmla="*/ 4490286 w 4588107"/>
              <a:gd name="connsiteY42" fmla="*/ 1735163 h 5549995"/>
              <a:gd name="connsiteX43" fmla="*/ 4488226 w 4588107"/>
              <a:gd name="connsiteY43" fmla="*/ 1735289 h 5549995"/>
              <a:gd name="connsiteX44" fmla="*/ 4479728 w 4588107"/>
              <a:gd name="connsiteY44" fmla="*/ 1887374 h 5549995"/>
              <a:gd name="connsiteX45" fmla="*/ 4488419 w 4588107"/>
              <a:gd name="connsiteY45" fmla="*/ 1911536 h 5549995"/>
              <a:gd name="connsiteX46" fmla="*/ 4490697 w 4588107"/>
              <a:gd name="connsiteY46" fmla="*/ 1961755 h 5549995"/>
              <a:gd name="connsiteX47" fmla="*/ 4489816 w 4588107"/>
              <a:gd name="connsiteY47" fmla="*/ 1995384 h 5549995"/>
              <a:gd name="connsiteX48" fmla="*/ 4489354 w 4588107"/>
              <a:gd name="connsiteY48" fmla="*/ 2000244 h 5549995"/>
              <a:gd name="connsiteX49" fmla="*/ 4480234 w 4588107"/>
              <a:gd name="connsiteY49" fmla="*/ 2040142 h 5549995"/>
              <a:gd name="connsiteX50" fmla="*/ 4483499 w 4588107"/>
              <a:gd name="connsiteY50" fmla="*/ 2044087 h 5549995"/>
              <a:gd name="connsiteX51" fmla="*/ 4486340 w 4588107"/>
              <a:gd name="connsiteY51" fmla="*/ 2056904 h 5549995"/>
              <a:gd name="connsiteX52" fmla="*/ 4481599 w 4588107"/>
              <a:gd name="connsiteY52" fmla="*/ 2067489 h 5549995"/>
              <a:gd name="connsiteX53" fmla="*/ 4471415 w 4588107"/>
              <a:gd name="connsiteY53" fmla="*/ 2117719 h 5549995"/>
              <a:gd name="connsiteX54" fmla="*/ 4464084 w 4588107"/>
              <a:gd name="connsiteY54" fmla="*/ 2167300 h 5549995"/>
              <a:gd name="connsiteX55" fmla="*/ 4408001 w 4588107"/>
              <a:gd name="connsiteY55" fmla="*/ 3223633 h 5549995"/>
              <a:gd name="connsiteX56" fmla="*/ 4395215 w 4588107"/>
              <a:gd name="connsiteY56" fmla="*/ 3477281 h 5549995"/>
              <a:gd name="connsiteX57" fmla="*/ 4384130 w 4588107"/>
              <a:gd name="connsiteY57" fmla="*/ 3639984 h 5549995"/>
              <a:gd name="connsiteX58" fmla="*/ 4293369 w 4588107"/>
              <a:gd name="connsiteY58" fmla="*/ 5278921 h 5549995"/>
              <a:gd name="connsiteX59" fmla="*/ 4298667 w 4588107"/>
              <a:gd name="connsiteY59" fmla="*/ 5315626 h 5549995"/>
              <a:gd name="connsiteX60" fmla="*/ 4302201 w 4588107"/>
              <a:gd name="connsiteY60" fmla="*/ 5350090 h 5549995"/>
              <a:gd name="connsiteX61" fmla="*/ 4305033 w 4588107"/>
              <a:gd name="connsiteY61" fmla="*/ 5450399 h 5549995"/>
              <a:gd name="connsiteX62" fmla="*/ 4286476 w 4588107"/>
              <a:gd name="connsiteY62" fmla="*/ 5484804 h 5549995"/>
              <a:gd name="connsiteX63" fmla="*/ 4281824 w 4588107"/>
              <a:gd name="connsiteY63" fmla="*/ 5487504 h 5549995"/>
              <a:gd name="connsiteX64" fmla="*/ 4278367 w 4588107"/>
              <a:gd name="connsiteY64" fmla="*/ 5549951 h 5549995"/>
              <a:gd name="connsiteX65" fmla="*/ 0 w 4588107"/>
              <a:gd name="connsiteY65" fmla="*/ 5387017 h 5549995"/>
              <a:gd name="connsiteX66" fmla="*/ 51489 w 4588107"/>
              <a:gd name="connsiteY66" fmla="*/ 5243704 h 5549995"/>
              <a:gd name="connsiteX67" fmla="*/ 38984 w 4588107"/>
              <a:gd name="connsiteY67" fmla="*/ 5239903 h 5549995"/>
              <a:gd name="connsiteX68" fmla="*/ 43204 w 4588107"/>
              <a:gd name="connsiteY68" fmla="*/ 5233298 h 5549995"/>
              <a:gd name="connsiteX69" fmla="*/ 43473 w 4588107"/>
              <a:gd name="connsiteY69" fmla="*/ 5230552 h 5549995"/>
              <a:gd name="connsiteX70" fmla="*/ 43743 w 4588107"/>
              <a:gd name="connsiteY70" fmla="*/ 5227804 h 5549995"/>
              <a:gd name="connsiteX71" fmla="*/ 44280 w 4588107"/>
              <a:gd name="connsiteY71" fmla="*/ 5222308 h 5549995"/>
              <a:gd name="connsiteX72" fmla="*/ 43965 w 4588107"/>
              <a:gd name="connsiteY72" fmla="*/ 5216405 h 5549995"/>
              <a:gd name="connsiteX73" fmla="*/ 43381 w 4588107"/>
              <a:gd name="connsiteY73" fmla="*/ 5213249 h 5549995"/>
              <a:gd name="connsiteX74" fmla="*/ 43650 w 4588107"/>
              <a:gd name="connsiteY74" fmla="*/ 5210500 h 5549995"/>
              <a:gd name="connsiteX75" fmla="*/ 43334 w 4588107"/>
              <a:gd name="connsiteY75" fmla="*/ 5204597 h 5549995"/>
              <a:gd name="connsiteX76" fmla="*/ 42751 w 4588107"/>
              <a:gd name="connsiteY76" fmla="*/ 5201441 h 5549995"/>
              <a:gd name="connsiteX77" fmla="*/ 42121 w 4588107"/>
              <a:gd name="connsiteY77" fmla="*/ 5189632 h 5549995"/>
              <a:gd name="connsiteX78" fmla="*/ 41537 w 4588107"/>
              <a:gd name="connsiteY78" fmla="*/ 5186477 h 5549995"/>
              <a:gd name="connsiteX79" fmla="*/ 41805 w 4588107"/>
              <a:gd name="connsiteY79" fmla="*/ 5183728 h 5549995"/>
              <a:gd name="connsiteX80" fmla="*/ 40370 w 4588107"/>
              <a:gd name="connsiteY80" fmla="*/ 5180163 h 5549995"/>
              <a:gd name="connsiteX81" fmla="*/ 45782 w 4588107"/>
              <a:gd name="connsiteY81" fmla="*/ 5116566 h 5549995"/>
              <a:gd name="connsiteX82" fmla="*/ 113396 w 4588107"/>
              <a:gd name="connsiteY82" fmla="*/ 3839310 h 5549995"/>
              <a:gd name="connsiteX83" fmla="*/ 338086 w 4588107"/>
              <a:gd name="connsiteY83" fmla="*/ 0 h 5549995"/>
              <a:gd name="connsiteX0" fmla="*/ 299102 w 4549123"/>
              <a:gd name="connsiteY0" fmla="*/ 0 h 5549966"/>
              <a:gd name="connsiteX1" fmla="*/ 3301288 w 4549123"/>
              <a:gd name="connsiteY1" fmla="*/ 171842 h 5549966"/>
              <a:gd name="connsiteX2" fmla="*/ 4130099 w 4549123"/>
              <a:gd name="connsiteY2" fmla="*/ 226950 h 5549966"/>
              <a:gd name="connsiteX3" fmla="*/ 4503293 w 4549123"/>
              <a:gd name="connsiteY3" fmla="*/ 247374 h 5549966"/>
              <a:gd name="connsiteX4" fmla="*/ 4531172 w 4549123"/>
              <a:gd name="connsiteY4" fmla="*/ 269179 h 5549966"/>
              <a:gd name="connsiteX5" fmla="*/ 4529398 w 4549123"/>
              <a:gd name="connsiteY5" fmla="*/ 300930 h 5549966"/>
              <a:gd name="connsiteX6" fmla="*/ 4532320 w 4549123"/>
              <a:gd name="connsiteY6" fmla="*/ 302647 h 5549966"/>
              <a:gd name="connsiteX7" fmla="*/ 4548746 w 4549123"/>
              <a:gd name="connsiteY7" fmla="*/ 334222 h 5549966"/>
              <a:gd name="connsiteX8" fmla="*/ 4526485 w 4549123"/>
              <a:gd name="connsiteY8" fmla="*/ 391868 h 5549966"/>
              <a:gd name="connsiteX9" fmla="*/ 4522997 w 4549123"/>
              <a:gd name="connsiteY9" fmla="*/ 415489 h 5549966"/>
              <a:gd name="connsiteX10" fmla="*/ 4517892 w 4549123"/>
              <a:gd name="connsiteY10" fmla="*/ 506828 h 5549966"/>
              <a:gd name="connsiteX11" fmla="*/ 4517242 w 4549123"/>
              <a:gd name="connsiteY11" fmla="*/ 553245 h 5549966"/>
              <a:gd name="connsiteX12" fmla="*/ 4514143 w 4549123"/>
              <a:gd name="connsiteY12" fmla="*/ 581709 h 5549966"/>
              <a:gd name="connsiteX13" fmla="*/ 4513474 w 4549123"/>
              <a:gd name="connsiteY13" fmla="*/ 585890 h 5549966"/>
              <a:gd name="connsiteX14" fmla="*/ 4500537 w 4549123"/>
              <a:gd name="connsiteY14" fmla="*/ 817404 h 5549966"/>
              <a:gd name="connsiteX15" fmla="*/ 4502250 w 4549123"/>
              <a:gd name="connsiteY15" fmla="*/ 822238 h 5549966"/>
              <a:gd name="connsiteX16" fmla="*/ 4500099 w 4549123"/>
              <a:gd name="connsiteY16" fmla="*/ 846069 h 5549966"/>
              <a:gd name="connsiteX17" fmla="*/ 4498499 w 4549123"/>
              <a:gd name="connsiteY17" fmla="*/ 853854 h 5549966"/>
              <a:gd name="connsiteX18" fmla="*/ 4492261 w 4549123"/>
              <a:gd name="connsiteY18" fmla="*/ 965485 h 5549966"/>
              <a:gd name="connsiteX19" fmla="*/ 4494338 w 4549123"/>
              <a:gd name="connsiteY19" fmla="*/ 966385 h 5549966"/>
              <a:gd name="connsiteX20" fmla="*/ 4498457 w 4549123"/>
              <a:gd name="connsiteY20" fmla="*/ 1002567 h 5549966"/>
              <a:gd name="connsiteX21" fmla="*/ 4493659 w 4549123"/>
              <a:gd name="connsiteY21" fmla="*/ 1101094 h 5549966"/>
              <a:gd name="connsiteX22" fmla="*/ 4493554 w 4549123"/>
              <a:gd name="connsiteY22" fmla="*/ 1159389 h 5549966"/>
              <a:gd name="connsiteX23" fmla="*/ 4497857 w 4549123"/>
              <a:gd name="connsiteY23" fmla="*/ 1180505 h 5549966"/>
              <a:gd name="connsiteX24" fmla="*/ 4500947 w 4549123"/>
              <a:gd name="connsiteY24" fmla="*/ 1210687 h 5549966"/>
              <a:gd name="connsiteX25" fmla="*/ 4509764 w 4549123"/>
              <a:gd name="connsiteY25" fmla="*/ 1263157 h 5549966"/>
              <a:gd name="connsiteX26" fmla="*/ 4512041 w 4549123"/>
              <a:gd name="connsiteY26" fmla="*/ 1313374 h 5549966"/>
              <a:gd name="connsiteX27" fmla="*/ 4511161 w 4549123"/>
              <a:gd name="connsiteY27" fmla="*/ 1347004 h 5549966"/>
              <a:gd name="connsiteX28" fmla="*/ 4510698 w 4549123"/>
              <a:gd name="connsiteY28" fmla="*/ 1351864 h 5549966"/>
              <a:gd name="connsiteX29" fmla="*/ 4501579 w 4549123"/>
              <a:gd name="connsiteY29" fmla="*/ 1391762 h 5549966"/>
              <a:gd name="connsiteX30" fmla="*/ 4504843 w 4549123"/>
              <a:gd name="connsiteY30" fmla="*/ 1395707 h 5549966"/>
              <a:gd name="connsiteX31" fmla="*/ 4507685 w 4549123"/>
              <a:gd name="connsiteY31" fmla="*/ 1408524 h 5549966"/>
              <a:gd name="connsiteX32" fmla="*/ 4502944 w 4549123"/>
              <a:gd name="connsiteY32" fmla="*/ 1419109 h 5549966"/>
              <a:gd name="connsiteX33" fmla="*/ 4492760 w 4549123"/>
              <a:gd name="connsiteY33" fmla="*/ 1469337 h 5549966"/>
              <a:gd name="connsiteX34" fmla="*/ 4481863 w 4549123"/>
              <a:gd name="connsiteY34" fmla="*/ 1543038 h 5549966"/>
              <a:gd name="connsiteX35" fmla="*/ 4476982 w 4549123"/>
              <a:gd name="connsiteY35" fmla="*/ 1553997 h 5549966"/>
              <a:gd name="connsiteX36" fmla="*/ 4462554 w 4549123"/>
              <a:gd name="connsiteY36" fmla="*/ 1626071 h 5549966"/>
              <a:gd name="connsiteX37" fmla="*/ 4458839 w 4549123"/>
              <a:gd name="connsiteY37" fmla="*/ 1664103 h 5549966"/>
              <a:gd name="connsiteX38" fmla="*/ 4462499 w 4549123"/>
              <a:gd name="connsiteY38" fmla="*/ 1668558 h 5549966"/>
              <a:gd name="connsiteX39" fmla="*/ 4460849 w 4549123"/>
              <a:gd name="connsiteY39" fmla="*/ 1679756 h 5549966"/>
              <a:gd name="connsiteX40" fmla="*/ 4461261 w 4549123"/>
              <a:gd name="connsiteY40" fmla="*/ 1682815 h 5549966"/>
              <a:gd name="connsiteX41" fmla="*/ 4462772 w 4549123"/>
              <a:gd name="connsiteY41" fmla="*/ 1700268 h 5549966"/>
              <a:gd name="connsiteX42" fmla="*/ 4451302 w 4549123"/>
              <a:gd name="connsiteY42" fmla="*/ 1735163 h 5549966"/>
              <a:gd name="connsiteX43" fmla="*/ 4449242 w 4549123"/>
              <a:gd name="connsiteY43" fmla="*/ 1735289 h 5549966"/>
              <a:gd name="connsiteX44" fmla="*/ 4440744 w 4549123"/>
              <a:gd name="connsiteY44" fmla="*/ 1887374 h 5549966"/>
              <a:gd name="connsiteX45" fmla="*/ 4449435 w 4549123"/>
              <a:gd name="connsiteY45" fmla="*/ 1911536 h 5549966"/>
              <a:gd name="connsiteX46" fmla="*/ 4451713 w 4549123"/>
              <a:gd name="connsiteY46" fmla="*/ 1961755 h 5549966"/>
              <a:gd name="connsiteX47" fmla="*/ 4450832 w 4549123"/>
              <a:gd name="connsiteY47" fmla="*/ 1995384 h 5549966"/>
              <a:gd name="connsiteX48" fmla="*/ 4450370 w 4549123"/>
              <a:gd name="connsiteY48" fmla="*/ 2000244 h 5549966"/>
              <a:gd name="connsiteX49" fmla="*/ 4441250 w 4549123"/>
              <a:gd name="connsiteY49" fmla="*/ 2040142 h 5549966"/>
              <a:gd name="connsiteX50" fmla="*/ 4444515 w 4549123"/>
              <a:gd name="connsiteY50" fmla="*/ 2044087 h 5549966"/>
              <a:gd name="connsiteX51" fmla="*/ 4447356 w 4549123"/>
              <a:gd name="connsiteY51" fmla="*/ 2056904 h 5549966"/>
              <a:gd name="connsiteX52" fmla="*/ 4442615 w 4549123"/>
              <a:gd name="connsiteY52" fmla="*/ 2067489 h 5549966"/>
              <a:gd name="connsiteX53" fmla="*/ 4432431 w 4549123"/>
              <a:gd name="connsiteY53" fmla="*/ 2117719 h 5549966"/>
              <a:gd name="connsiteX54" fmla="*/ 4425100 w 4549123"/>
              <a:gd name="connsiteY54" fmla="*/ 2167300 h 5549966"/>
              <a:gd name="connsiteX55" fmla="*/ 4369017 w 4549123"/>
              <a:gd name="connsiteY55" fmla="*/ 3223633 h 5549966"/>
              <a:gd name="connsiteX56" fmla="*/ 4356231 w 4549123"/>
              <a:gd name="connsiteY56" fmla="*/ 3477281 h 5549966"/>
              <a:gd name="connsiteX57" fmla="*/ 4345146 w 4549123"/>
              <a:gd name="connsiteY57" fmla="*/ 3639984 h 5549966"/>
              <a:gd name="connsiteX58" fmla="*/ 4254385 w 4549123"/>
              <a:gd name="connsiteY58" fmla="*/ 5278921 h 5549966"/>
              <a:gd name="connsiteX59" fmla="*/ 4259683 w 4549123"/>
              <a:gd name="connsiteY59" fmla="*/ 5315626 h 5549966"/>
              <a:gd name="connsiteX60" fmla="*/ 4263217 w 4549123"/>
              <a:gd name="connsiteY60" fmla="*/ 5350090 h 5549966"/>
              <a:gd name="connsiteX61" fmla="*/ 4266049 w 4549123"/>
              <a:gd name="connsiteY61" fmla="*/ 5450399 h 5549966"/>
              <a:gd name="connsiteX62" fmla="*/ 4247492 w 4549123"/>
              <a:gd name="connsiteY62" fmla="*/ 5484804 h 5549966"/>
              <a:gd name="connsiteX63" fmla="*/ 4242840 w 4549123"/>
              <a:gd name="connsiteY63" fmla="*/ 5487504 h 5549966"/>
              <a:gd name="connsiteX64" fmla="*/ 4239383 w 4549123"/>
              <a:gd name="connsiteY64" fmla="*/ 5549951 h 5549966"/>
              <a:gd name="connsiteX65" fmla="*/ 266751 w 4549123"/>
              <a:gd name="connsiteY65" fmla="*/ 5218723 h 5549966"/>
              <a:gd name="connsiteX66" fmla="*/ 12505 w 4549123"/>
              <a:gd name="connsiteY66" fmla="*/ 5243704 h 5549966"/>
              <a:gd name="connsiteX67" fmla="*/ 0 w 4549123"/>
              <a:gd name="connsiteY67" fmla="*/ 5239903 h 5549966"/>
              <a:gd name="connsiteX68" fmla="*/ 4220 w 4549123"/>
              <a:gd name="connsiteY68" fmla="*/ 5233298 h 5549966"/>
              <a:gd name="connsiteX69" fmla="*/ 4489 w 4549123"/>
              <a:gd name="connsiteY69" fmla="*/ 5230552 h 5549966"/>
              <a:gd name="connsiteX70" fmla="*/ 4759 w 4549123"/>
              <a:gd name="connsiteY70" fmla="*/ 5227804 h 5549966"/>
              <a:gd name="connsiteX71" fmla="*/ 5296 w 4549123"/>
              <a:gd name="connsiteY71" fmla="*/ 5222308 h 5549966"/>
              <a:gd name="connsiteX72" fmla="*/ 4981 w 4549123"/>
              <a:gd name="connsiteY72" fmla="*/ 5216405 h 5549966"/>
              <a:gd name="connsiteX73" fmla="*/ 4397 w 4549123"/>
              <a:gd name="connsiteY73" fmla="*/ 5213249 h 5549966"/>
              <a:gd name="connsiteX74" fmla="*/ 4666 w 4549123"/>
              <a:gd name="connsiteY74" fmla="*/ 5210500 h 5549966"/>
              <a:gd name="connsiteX75" fmla="*/ 4350 w 4549123"/>
              <a:gd name="connsiteY75" fmla="*/ 5204597 h 5549966"/>
              <a:gd name="connsiteX76" fmla="*/ 3767 w 4549123"/>
              <a:gd name="connsiteY76" fmla="*/ 5201441 h 5549966"/>
              <a:gd name="connsiteX77" fmla="*/ 3137 w 4549123"/>
              <a:gd name="connsiteY77" fmla="*/ 5189632 h 5549966"/>
              <a:gd name="connsiteX78" fmla="*/ 2553 w 4549123"/>
              <a:gd name="connsiteY78" fmla="*/ 5186477 h 5549966"/>
              <a:gd name="connsiteX79" fmla="*/ 2821 w 4549123"/>
              <a:gd name="connsiteY79" fmla="*/ 5183728 h 5549966"/>
              <a:gd name="connsiteX80" fmla="*/ 1386 w 4549123"/>
              <a:gd name="connsiteY80" fmla="*/ 5180163 h 5549966"/>
              <a:gd name="connsiteX81" fmla="*/ 6798 w 4549123"/>
              <a:gd name="connsiteY81" fmla="*/ 5116566 h 5549966"/>
              <a:gd name="connsiteX82" fmla="*/ 74412 w 4549123"/>
              <a:gd name="connsiteY82" fmla="*/ 3839310 h 5549966"/>
              <a:gd name="connsiteX83" fmla="*/ 299102 w 4549123"/>
              <a:gd name="connsiteY83" fmla="*/ 0 h 5549966"/>
              <a:gd name="connsiteX0" fmla="*/ 303426 w 4553447"/>
              <a:gd name="connsiteY0" fmla="*/ 0 h 5549966"/>
              <a:gd name="connsiteX1" fmla="*/ 3305612 w 4553447"/>
              <a:gd name="connsiteY1" fmla="*/ 171842 h 5549966"/>
              <a:gd name="connsiteX2" fmla="*/ 4134423 w 4553447"/>
              <a:gd name="connsiteY2" fmla="*/ 226950 h 5549966"/>
              <a:gd name="connsiteX3" fmla="*/ 4507617 w 4553447"/>
              <a:gd name="connsiteY3" fmla="*/ 247374 h 5549966"/>
              <a:gd name="connsiteX4" fmla="*/ 4535496 w 4553447"/>
              <a:gd name="connsiteY4" fmla="*/ 269179 h 5549966"/>
              <a:gd name="connsiteX5" fmla="*/ 4533722 w 4553447"/>
              <a:gd name="connsiteY5" fmla="*/ 300930 h 5549966"/>
              <a:gd name="connsiteX6" fmla="*/ 4536644 w 4553447"/>
              <a:gd name="connsiteY6" fmla="*/ 302647 h 5549966"/>
              <a:gd name="connsiteX7" fmla="*/ 4553070 w 4553447"/>
              <a:gd name="connsiteY7" fmla="*/ 334222 h 5549966"/>
              <a:gd name="connsiteX8" fmla="*/ 4530809 w 4553447"/>
              <a:gd name="connsiteY8" fmla="*/ 391868 h 5549966"/>
              <a:gd name="connsiteX9" fmla="*/ 4527321 w 4553447"/>
              <a:gd name="connsiteY9" fmla="*/ 415489 h 5549966"/>
              <a:gd name="connsiteX10" fmla="*/ 4522216 w 4553447"/>
              <a:gd name="connsiteY10" fmla="*/ 506828 h 5549966"/>
              <a:gd name="connsiteX11" fmla="*/ 4521566 w 4553447"/>
              <a:gd name="connsiteY11" fmla="*/ 553245 h 5549966"/>
              <a:gd name="connsiteX12" fmla="*/ 4518467 w 4553447"/>
              <a:gd name="connsiteY12" fmla="*/ 581709 h 5549966"/>
              <a:gd name="connsiteX13" fmla="*/ 4517798 w 4553447"/>
              <a:gd name="connsiteY13" fmla="*/ 585890 h 5549966"/>
              <a:gd name="connsiteX14" fmla="*/ 4504861 w 4553447"/>
              <a:gd name="connsiteY14" fmla="*/ 817404 h 5549966"/>
              <a:gd name="connsiteX15" fmla="*/ 4506574 w 4553447"/>
              <a:gd name="connsiteY15" fmla="*/ 822238 h 5549966"/>
              <a:gd name="connsiteX16" fmla="*/ 4504423 w 4553447"/>
              <a:gd name="connsiteY16" fmla="*/ 846069 h 5549966"/>
              <a:gd name="connsiteX17" fmla="*/ 4502823 w 4553447"/>
              <a:gd name="connsiteY17" fmla="*/ 853854 h 5549966"/>
              <a:gd name="connsiteX18" fmla="*/ 4496585 w 4553447"/>
              <a:gd name="connsiteY18" fmla="*/ 965485 h 5549966"/>
              <a:gd name="connsiteX19" fmla="*/ 4498662 w 4553447"/>
              <a:gd name="connsiteY19" fmla="*/ 966385 h 5549966"/>
              <a:gd name="connsiteX20" fmla="*/ 4502781 w 4553447"/>
              <a:gd name="connsiteY20" fmla="*/ 1002567 h 5549966"/>
              <a:gd name="connsiteX21" fmla="*/ 4497983 w 4553447"/>
              <a:gd name="connsiteY21" fmla="*/ 1101094 h 5549966"/>
              <a:gd name="connsiteX22" fmla="*/ 4497878 w 4553447"/>
              <a:gd name="connsiteY22" fmla="*/ 1159389 h 5549966"/>
              <a:gd name="connsiteX23" fmla="*/ 4502181 w 4553447"/>
              <a:gd name="connsiteY23" fmla="*/ 1180505 h 5549966"/>
              <a:gd name="connsiteX24" fmla="*/ 4505271 w 4553447"/>
              <a:gd name="connsiteY24" fmla="*/ 1210687 h 5549966"/>
              <a:gd name="connsiteX25" fmla="*/ 4514088 w 4553447"/>
              <a:gd name="connsiteY25" fmla="*/ 1263157 h 5549966"/>
              <a:gd name="connsiteX26" fmla="*/ 4516365 w 4553447"/>
              <a:gd name="connsiteY26" fmla="*/ 1313374 h 5549966"/>
              <a:gd name="connsiteX27" fmla="*/ 4515485 w 4553447"/>
              <a:gd name="connsiteY27" fmla="*/ 1347004 h 5549966"/>
              <a:gd name="connsiteX28" fmla="*/ 4515022 w 4553447"/>
              <a:gd name="connsiteY28" fmla="*/ 1351864 h 5549966"/>
              <a:gd name="connsiteX29" fmla="*/ 4505903 w 4553447"/>
              <a:gd name="connsiteY29" fmla="*/ 1391762 h 5549966"/>
              <a:gd name="connsiteX30" fmla="*/ 4509167 w 4553447"/>
              <a:gd name="connsiteY30" fmla="*/ 1395707 h 5549966"/>
              <a:gd name="connsiteX31" fmla="*/ 4512009 w 4553447"/>
              <a:gd name="connsiteY31" fmla="*/ 1408524 h 5549966"/>
              <a:gd name="connsiteX32" fmla="*/ 4507268 w 4553447"/>
              <a:gd name="connsiteY32" fmla="*/ 1419109 h 5549966"/>
              <a:gd name="connsiteX33" fmla="*/ 4497084 w 4553447"/>
              <a:gd name="connsiteY33" fmla="*/ 1469337 h 5549966"/>
              <a:gd name="connsiteX34" fmla="*/ 4486187 w 4553447"/>
              <a:gd name="connsiteY34" fmla="*/ 1543038 h 5549966"/>
              <a:gd name="connsiteX35" fmla="*/ 4481306 w 4553447"/>
              <a:gd name="connsiteY35" fmla="*/ 1553997 h 5549966"/>
              <a:gd name="connsiteX36" fmla="*/ 4466878 w 4553447"/>
              <a:gd name="connsiteY36" fmla="*/ 1626071 h 5549966"/>
              <a:gd name="connsiteX37" fmla="*/ 4463163 w 4553447"/>
              <a:gd name="connsiteY37" fmla="*/ 1664103 h 5549966"/>
              <a:gd name="connsiteX38" fmla="*/ 4466823 w 4553447"/>
              <a:gd name="connsiteY38" fmla="*/ 1668558 h 5549966"/>
              <a:gd name="connsiteX39" fmla="*/ 4465173 w 4553447"/>
              <a:gd name="connsiteY39" fmla="*/ 1679756 h 5549966"/>
              <a:gd name="connsiteX40" fmla="*/ 4465585 w 4553447"/>
              <a:gd name="connsiteY40" fmla="*/ 1682815 h 5549966"/>
              <a:gd name="connsiteX41" fmla="*/ 4467096 w 4553447"/>
              <a:gd name="connsiteY41" fmla="*/ 1700268 h 5549966"/>
              <a:gd name="connsiteX42" fmla="*/ 4455626 w 4553447"/>
              <a:gd name="connsiteY42" fmla="*/ 1735163 h 5549966"/>
              <a:gd name="connsiteX43" fmla="*/ 4453566 w 4553447"/>
              <a:gd name="connsiteY43" fmla="*/ 1735289 h 5549966"/>
              <a:gd name="connsiteX44" fmla="*/ 4445068 w 4553447"/>
              <a:gd name="connsiteY44" fmla="*/ 1887374 h 5549966"/>
              <a:gd name="connsiteX45" fmla="*/ 4453759 w 4553447"/>
              <a:gd name="connsiteY45" fmla="*/ 1911536 h 5549966"/>
              <a:gd name="connsiteX46" fmla="*/ 4456037 w 4553447"/>
              <a:gd name="connsiteY46" fmla="*/ 1961755 h 5549966"/>
              <a:gd name="connsiteX47" fmla="*/ 4455156 w 4553447"/>
              <a:gd name="connsiteY47" fmla="*/ 1995384 h 5549966"/>
              <a:gd name="connsiteX48" fmla="*/ 4454694 w 4553447"/>
              <a:gd name="connsiteY48" fmla="*/ 2000244 h 5549966"/>
              <a:gd name="connsiteX49" fmla="*/ 4445574 w 4553447"/>
              <a:gd name="connsiteY49" fmla="*/ 2040142 h 5549966"/>
              <a:gd name="connsiteX50" fmla="*/ 4448839 w 4553447"/>
              <a:gd name="connsiteY50" fmla="*/ 2044087 h 5549966"/>
              <a:gd name="connsiteX51" fmla="*/ 4451680 w 4553447"/>
              <a:gd name="connsiteY51" fmla="*/ 2056904 h 5549966"/>
              <a:gd name="connsiteX52" fmla="*/ 4446939 w 4553447"/>
              <a:gd name="connsiteY52" fmla="*/ 2067489 h 5549966"/>
              <a:gd name="connsiteX53" fmla="*/ 4436755 w 4553447"/>
              <a:gd name="connsiteY53" fmla="*/ 2117719 h 5549966"/>
              <a:gd name="connsiteX54" fmla="*/ 4429424 w 4553447"/>
              <a:gd name="connsiteY54" fmla="*/ 2167300 h 5549966"/>
              <a:gd name="connsiteX55" fmla="*/ 4373341 w 4553447"/>
              <a:gd name="connsiteY55" fmla="*/ 3223633 h 5549966"/>
              <a:gd name="connsiteX56" fmla="*/ 4360555 w 4553447"/>
              <a:gd name="connsiteY56" fmla="*/ 3477281 h 5549966"/>
              <a:gd name="connsiteX57" fmla="*/ 4349470 w 4553447"/>
              <a:gd name="connsiteY57" fmla="*/ 3639984 h 5549966"/>
              <a:gd name="connsiteX58" fmla="*/ 4258709 w 4553447"/>
              <a:gd name="connsiteY58" fmla="*/ 5278921 h 5549966"/>
              <a:gd name="connsiteX59" fmla="*/ 4264007 w 4553447"/>
              <a:gd name="connsiteY59" fmla="*/ 5315626 h 5549966"/>
              <a:gd name="connsiteX60" fmla="*/ 4267541 w 4553447"/>
              <a:gd name="connsiteY60" fmla="*/ 5350090 h 5549966"/>
              <a:gd name="connsiteX61" fmla="*/ 4270373 w 4553447"/>
              <a:gd name="connsiteY61" fmla="*/ 5450399 h 5549966"/>
              <a:gd name="connsiteX62" fmla="*/ 4251816 w 4553447"/>
              <a:gd name="connsiteY62" fmla="*/ 5484804 h 5549966"/>
              <a:gd name="connsiteX63" fmla="*/ 4247164 w 4553447"/>
              <a:gd name="connsiteY63" fmla="*/ 5487504 h 5549966"/>
              <a:gd name="connsiteX64" fmla="*/ 4243707 w 4553447"/>
              <a:gd name="connsiteY64" fmla="*/ 5549951 h 5549966"/>
              <a:gd name="connsiteX65" fmla="*/ 271075 w 4553447"/>
              <a:gd name="connsiteY65" fmla="*/ 5218723 h 5549966"/>
              <a:gd name="connsiteX66" fmla="*/ 0 w 4553447"/>
              <a:gd name="connsiteY66" fmla="*/ 5280167 h 5549966"/>
              <a:gd name="connsiteX67" fmla="*/ 4324 w 4553447"/>
              <a:gd name="connsiteY67" fmla="*/ 5239903 h 5549966"/>
              <a:gd name="connsiteX68" fmla="*/ 8544 w 4553447"/>
              <a:gd name="connsiteY68" fmla="*/ 5233298 h 5549966"/>
              <a:gd name="connsiteX69" fmla="*/ 8813 w 4553447"/>
              <a:gd name="connsiteY69" fmla="*/ 5230552 h 5549966"/>
              <a:gd name="connsiteX70" fmla="*/ 9083 w 4553447"/>
              <a:gd name="connsiteY70" fmla="*/ 5227804 h 5549966"/>
              <a:gd name="connsiteX71" fmla="*/ 9620 w 4553447"/>
              <a:gd name="connsiteY71" fmla="*/ 5222308 h 5549966"/>
              <a:gd name="connsiteX72" fmla="*/ 9305 w 4553447"/>
              <a:gd name="connsiteY72" fmla="*/ 5216405 h 5549966"/>
              <a:gd name="connsiteX73" fmla="*/ 8721 w 4553447"/>
              <a:gd name="connsiteY73" fmla="*/ 5213249 h 5549966"/>
              <a:gd name="connsiteX74" fmla="*/ 8990 w 4553447"/>
              <a:gd name="connsiteY74" fmla="*/ 5210500 h 5549966"/>
              <a:gd name="connsiteX75" fmla="*/ 8674 w 4553447"/>
              <a:gd name="connsiteY75" fmla="*/ 5204597 h 5549966"/>
              <a:gd name="connsiteX76" fmla="*/ 8091 w 4553447"/>
              <a:gd name="connsiteY76" fmla="*/ 5201441 h 5549966"/>
              <a:gd name="connsiteX77" fmla="*/ 7461 w 4553447"/>
              <a:gd name="connsiteY77" fmla="*/ 5189632 h 5549966"/>
              <a:gd name="connsiteX78" fmla="*/ 6877 w 4553447"/>
              <a:gd name="connsiteY78" fmla="*/ 5186477 h 5549966"/>
              <a:gd name="connsiteX79" fmla="*/ 7145 w 4553447"/>
              <a:gd name="connsiteY79" fmla="*/ 5183728 h 5549966"/>
              <a:gd name="connsiteX80" fmla="*/ 5710 w 4553447"/>
              <a:gd name="connsiteY80" fmla="*/ 5180163 h 5549966"/>
              <a:gd name="connsiteX81" fmla="*/ 11122 w 4553447"/>
              <a:gd name="connsiteY81" fmla="*/ 5116566 h 5549966"/>
              <a:gd name="connsiteX82" fmla="*/ 78736 w 4553447"/>
              <a:gd name="connsiteY82" fmla="*/ 3839310 h 5549966"/>
              <a:gd name="connsiteX83" fmla="*/ 303426 w 4553447"/>
              <a:gd name="connsiteY83" fmla="*/ 0 h 5549966"/>
              <a:gd name="connsiteX0" fmla="*/ 303426 w 4553447"/>
              <a:gd name="connsiteY0" fmla="*/ 0 h 5549973"/>
              <a:gd name="connsiteX1" fmla="*/ 3305612 w 4553447"/>
              <a:gd name="connsiteY1" fmla="*/ 171842 h 5549973"/>
              <a:gd name="connsiteX2" fmla="*/ 4134423 w 4553447"/>
              <a:gd name="connsiteY2" fmla="*/ 226950 h 5549973"/>
              <a:gd name="connsiteX3" fmla="*/ 4507617 w 4553447"/>
              <a:gd name="connsiteY3" fmla="*/ 247374 h 5549973"/>
              <a:gd name="connsiteX4" fmla="*/ 4535496 w 4553447"/>
              <a:gd name="connsiteY4" fmla="*/ 269179 h 5549973"/>
              <a:gd name="connsiteX5" fmla="*/ 4533722 w 4553447"/>
              <a:gd name="connsiteY5" fmla="*/ 300930 h 5549973"/>
              <a:gd name="connsiteX6" fmla="*/ 4536644 w 4553447"/>
              <a:gd name="connsiteY6" fmla="*/ 302647 h 5549973"/>
              <a:gd name="connsiteX7" fmla="*/ 4553070 w 4553447"/>
              <a:gd name="connsiteY7" fmla="*/ 334222 h 5549973"/>
              <a:gd name="connsiteX8" fmla="*/ 4530809 w 4553447"/>
              <a:gd name="connsiteY8" fmla="*/ 391868 h 5549973"/>
              <a:gd name="connsiteX9" fmla="*/ 4527321 w 4553447"/>
              <a:gd name="connsiteY9" fmla="*/ 415489 h 5549973"/>
              <a:gd name="connsiteX10" fmla="*/ 4522216 w 4553447"/>
              <a:gd name="connsiteY10" fmla="*/ 506828 h 5549973"/>
              <a:gd name="connsiteX11" fmla="*/ 4521566 w 4553447"/>
              <a:gd name="connsiteY11" fmla="*/ 553245 h 5549973"/>
              <a:gd name="connsiteX12" fmla="*/ 4518467 w 4553447"/>
              <a:gd name="connsiteY12" fmla="*/ 581709 h 5549973"/>
              <a:gd name="connsiteX13" fmla="*/ 4517798 w 4553447"/>
              <a:gd name="connsiteY13" fmla="*/ 585890 h 5549973"/>
              <a:gd name="connsiteX14" fmla="*/ 4504861 w 4553447"/>
              <a:gd name="connsiteY14" fmla="*/ 817404 h 5549973"/>
              <a:gd name="connsiteX15" fmla="*/ 4506574 w 4553447"/>
              <a:gd name="connsiteY15" fmla="*/ 822238 h 5549973"/>
              <a:gd name="connsiteX16" fmla="*/ 4504423 w 4553447"/>
              <a:gd name="connsiteY16" fmla="*/ 846069 h 5549973"/>
              <a:gd name="connsiteX17" fmla="*/ 4502823 w 4553447"/>
              <a:gd name="connsiteY17" fmla="*/ 853854 h 5549973"/>
              <a:gd name="connsiteX18" fmla="*/ 4496585 w 4553447"/>
              <a:gd name="connsiteY18" fmla="*/ 965485 h 5549973"/>
              <a:gd name="connsiteX19" fmla="*/ 4498662 w 4553447"/>
              <a:gd name="connsiteY19" fmla="*/ 966385 h 5549973"/>
              <a:gd name="connsiteX20" fmla="*/ 4502781 w 4553447"/>
              <a:gd name="connsiteY20" fmla="*/ 1002567 h 5549973"/>
              <a:gd name="connsiteX21" fmla="*/ 4497983 w 4553447"/>
              <a:gd name="connsiteY21" fmla="*/ 1101094 h 5549973"/>
              <a:gd name="connsiteX22" fmla="*/ 4497878 w 4553447"/>
              <a:gd name="connsiteY22" fmla="*/ 1159389 h 5549973"/>
              <a:gd name="connsiteX23" fmla="*/ 4502181 w 4553447"/>
              <a:gd name="connsiteY23" fmla="*/ 1180505 h 5549973"/>
              <a:gd name="connsiteX24" fmla="*/ 4505271 w 4553447"/>
              <a:gd name="connsiteY24" fmla="*/ 1210687 h 5549973"/>
              <a:gd name="connsiteX25" fmla="*/ 4514088 w 4553447"/>
              <a:gd name="connsiteY25" fmla="*/ 1263157 h 5549973"/>
              <a:gd name="connsiteX26" fmla="*/ 4516365 w 4553447"/>
              <a:gd name="connsiteY26" fmla="*/ 1313374 h 5549973"/>
              <a:gd name="connsiteX27" fmla="*/ 4515485 w 4553447"/>
              <a:gd name="connsiteY27" fmla="*/ 1347004 h 5549973"/>
              <a:gd name="connsiteX28" fmla="*/ 4515022 w 4553447"/>
              <a:gd name="connsiteY28" fmla="*/ 1351864 h 5549973"/>
              <a:gd name="connsiteX29" fmla="*/ 4505903 w 4553447"/>
              <a:gd name="connsiteY29" fmla="*/ 1391762 h 5549973"/>
              <a:gd name="connsiteX30" fmla="*/ 4509167 w 4553447"/>
              <a:gd name="connsiteY30" fmla="*/ 1395707 h 5549973"/>
              <a:gd name="connsiteX31" fmla="*/ 4512009 w 4553447"/>
              <a:gd name="connsiteY31" fmla="*/ 1408524 h 5549973"/>
              <a:gd name="connsiteX32" fmla="*/ 4507268 w 4553447"/>
              <a:gd name="connsiteY32" fmla="*/ 1419109 h 5549973"/>
              <a:gd name="connsiteX33" fmla="*/ 4497084 w 4553447"/>
              <a:gd name="connsiteY33" fmla="*/ 1469337 h 5549973"/>
              <a:gd name="connsiteX34" fmla="*/ 4486187 w 4553447"/>
              <a:gd name="connsiteY34" fmla="*/ 1543038 h 5549973"/>
              <a:gd name="connsiteX35" fmla="*/ 4481306 w 4553447"/>
              <a:gd name="connsiteY35" fmla="*/ 1553997 h 5549973"/>
              <a:gd name="connsiteX36" fmla="*/ 4466878 w 4553447"/>
              <a:gd name="connsiteY36" fmla="*/ 1626071 h 5549973"/>
              <a:gd name="connsiteX37" fmla="*/ 4463163 w 4553447"/>
              <a:gd name="connsiteY37" fmla="*/ 1664103 h 5549973"/>
              <a:gd name="connsiteX38" fmla="*/ 4466823 w 4553447"/>
              <a:gd name="connsiteY38" fmla="*/ 1668558 h 5549973"/>
              <a:gd name="connsiteX39" fmla="*/ 4465173 w 4553447"/>
              <a:gd name="connsiteY39" fmla="*/ 1679756 h 5549973"/>
              <a:gd name="connsiteX40" fmla="*/ 4465585 w 4553447"/>
              <a:gd name="connsiteY40" fmla="*/ 1682815 h 5549973"/>
              <a:gd name="connsiteX41" fmla="*/ 4467096 w 4553447"/>
              <a:gd name="connsiteY41" fmla="*/ 1700268 h 5549973"/>
              <a:gd name="connsiteX42" fmla="*/ 4455626 w 4553447"/>
              <a:gd name="connsiteY42" fmla="*/ 1735163 h 5549973"/>
              <a:gd name="connsiteX43" fmla="*/ 4453566 w 4553447"/>
              <a:gd name="connsiteY43" fmla="*/ 1735289 h 5549973"/>
              <a:gd name="connsiteX44" fmla="*/ 4445068 w 4553447"/>
              <a:gd name="connsiteY44" fmla="*/ 1887374 h 5549973"/>
              <a:gd name="connsiteX45" fmla="*/ 4453759 w 4553447"/>
              <a:gd name="connsiteY45" fmla="*/ 1911536 h 5549973"/>
              <a:gd name="connsiteX46" fmla="*/ 4456037 w 4553447"/>
              <a:gd name="connsiteY46" fmla="*/ 1961755 h 5549973"/>
              <a:gd name="connsiteX47" fmla="*/ 4455156 w 4553447"/>
              <a:gd name="connsiteY47" fmla="*/ 1995384 h 5549973"/>
              <a:gd name="connsiteX48" fmla="*/ 4454694 w 4553447"/>
              <a:gd name="connsiteY48" fmla="*/ 2000244 h 5549973"/>
              <a:gd name="connsiteX49" fmla="*/ 4445574 w 4553447"/>
              <a:gd name="connsiteY49" fmla="*/ 2040142 h 5549973"/>
              <a:gd name="connsiteX50" fmla="*/ 4448839 w 4553447"/>
              <a:gd name="connsiteY50" fmla="*/ 2044087 h 5549973"/>
              <a:gd name="connsiteX51" fmla="*/ 4451680 w 4553447"/>
              <a:gd name="connsiteY51" fmla="*/ 2056904 h 5549973"/>
              <a:gd name="connsiteX52" fmla="*/ 4446939 w 4553447"/>
              <a:gd name="connsiteY52" fmla="*/ 2067489 h 5549973"/>
              <a:gd name="connsiteX53" fmla="*/ 4436755 w 4553447"/>
              <a:gd name="connsiteY53" fmla="*/ 2117719 h 5549973"/>
              <a:gd name="connsiteX54" fmla="*/ 4429424 w 4553447"/>
              <a:gd name="connsiteY54" fmla="*/ 2167300 h 5549973"/>
              <a:gd name="connsiteX55" fmla="*/ 4373341 w 4553447"/>
              <a:gd name="connsiteY55" fmla="*/ 3223633 h 5549973"/>
              <a:gd name="connsiteX56" fmla="*/ 4360555 w 4553447"/>
              <a:gd name="connsiteY56" fmla="*/ 3477281 h 5549973"/>
              <a:gd name="connsiteX57" fmla="*/ 4349470 w 4553447"/>
              <a:gd name="connsiteY57" fmla="*/ 3639984 h 5549973"/>
              <a:gd name="connsiteX58" fmla="*/ 4258709 w 4553447"/>
              <a:gd name="connsiteY58" fmla="*/ 5278921 h 5549973"/>
              <a:gd name="connsiteX59" fmla="*/ 4264007 w 4553447"/>
              <a:gd name="connsiteY59" fmla="*/ 5315626 h 5549973"/>
              <a:gd name="connsiteX60" fmla="*/ 4267541 w 4553447"/>
              <a:gd name="connsiteY60" fmla="*/ 5350090 h 5549973"/>
              <a:gd name="connsiteX61" fmla="*/ 4270373 w 4553447"/>
              <a:gd name="connsiteY61" fmla="*/ 5450399 h 5549973"/>
              <a:gd name="connsiteX62" fmla="*/ 4251816 w 4553447"/>
              <a:gd name="connsiteY62" fmla="*/ 5484804 h 5549973"/>
              <a:gd name="connsiteX63" fmla="*/ 4247164 w 4553447"/>
              <a:gd name="connsiteY63" fmla="*/ 5487504 h 5549973"/>
              <a:gd name="connsiteX64" fmla="*/ 4243707 w 4553447"/>
              <a:gd name="connsiteY64" fmla="*/ 5549951 h 5549973"/>
              <a:gd name="connsiteX65" fmla="*/ 310344 w 4553447"/>
              <a:gd name="connsiteY65" fmla="*/ 5297261 h 5549973"/>
              <a:gd name="connsiteX66" fmla="*/ 0 w 4553447"/>
              <a:gd name="connsiteY66" fmla="*/ 5280167 h 5549973"/>
              <a:gd name="connsiteX67" fmla="*/ 4324 w 4553447"/>
              <a:gd name="connsiteY67" fmla="*/ 5239903 h 5549973"/>
              <a:gd name="connsiteX68" fmla="*/ 8544 w 4553447"/>
              <a:gd name="connsiteY68" fmla="*/ 5233298 h 5549973"/>
              <a:gd name="connsiteX69" fmla="*/ 8813 w 4553447"/>
              <a:gd name="connsiteY69" fmla="*/ 5230552 h 5549973"/>
              <a:gd name="connsiteX70" fmla="*/ 9083 w 4553447"/>
              <a:gd name="connsiteY70" fmla="*/ 5227804 h 5549973"/>
              <a:gd name="connsiteX71" fmla="*/ 9620 w 4553447"/>
              <a:gd name="connsiteY71" fmla="*/ 5222308 h 5549973"/>
              <a:gd name="connsiteX72" fmla="*/ 9305 w 4553447"/>
              <a:gd name="connsiteY72" fmla="*/ 5216405 h 5549973"/>
              <a:gd name="connsiteX73" fmla="*/ 8721 w 4553447"/>
              <a:gd name="connsiteY73" fmla="*/ 5213249 h 5549973"/>
              <a:gd name="connsiteX74" fmla="*/ 8990 w 4553447"/>
              <a:gd name="connsiteY74" fmla="*/ 5210500 h 5549973"/>
              <a:gd name="connsiteX75" fmla="*/ 8674 w 4553447"/>
              <a:gd name="connsiteY75" fmla="*/ 5204597 h 5549973"/>
              <a:gd name="connsiteX76" fmla="*/ 8091 w 4553447"/>
              <a:gd name="connsiteY76" fmla="*/ 5201441 h 5549973"/>
              <a:gd name="connsiteX77" fmla="*/ 7461 w 4553447"/>
              <a:gd name="connsiteY77" fmla="*/ 5189632 h 5549973"/>
              <a:gd name="connsiteX78" fmla="*/ 6877 w 4553447"/>
              <a:gd name="connsiteY78" fmla="*/ 5186477 h 5549973"/>
              <a:gd name="connsiteX79" fmla="*/ 7145 w 4553447"/>
              <a:gd name="connsiteY79" fmla="*/ 5183728 h 5549973"/>
              <a:gd name="connsiteX80" fmla="*/ 5710 w 4553447"/>
              <a:gd name="connsiteY80" fmla="*/ 5180163 h 5549973"/>
              <a:gd name="connsiteX81" fmla="*/ 11122 w 4553447"/>
              <a:gd name="connsiteY81" fmla="*/ 5116566 h 5549973"/>
              <a:gd name="connsiteX82" fmla="*/ 78736 w 4553447"/>
              <a:gd name="connsiteY82" fmla="*/ 3839310 h 5549973"/>
              <a:gd name="connsiteX83" fmla="*/ 303426 w 4553447"/>
              <a:gd name="connsiteY83" fmla="*/ 0 h 5549973"/>
              <a:gd name="connsiteX0" fmla="*/ 303426 w 4553447"/>
              <a:gd name="connsiteY0" fmla="*/ 0 h 5549974"/>
              <a:gd name="connsiteX1" fmla="*/ 3305612 w 4553447"/>
              <a:gd name="connsiteY1" fmla="*/ 171842 h 5549974"/>
              <a:gd name="connsiteX2" fmla="*/ 4134423 w 4553447"/>
              <a:gd name="connsiteY2" fmla="*/ 226950 h 5549974"/>
              <a:gd name="connsiteX3" fmla="*/ 4507617 w 4553447"/>
              <a:gd name="connsiteY3" fmla="*/ 247374 h 5549974"/>
              <a:gd name="connsiteX4" fmla="*/ 4535496 w 4553447"/>
              <a:gd name="connsiteY4" fmla="*/ 269179 h 5549974"/>
              <a:gd name="connsiteX5" fmla="*/ 4533722 w 4553447"/>
              <a:gd name="connsiteY5" fmla="*/ 300930 h 5549974"/>
              <a:gd name="connsiteX6" fmla="*/ 4536644 w 4553447"/>
              <a:gd name="connsiteY6" fmla="*/ 302647 h 5549974"/>
              <a:gd name="connsiteX7" fmla="*/ 4553070 w 4553447"/>
              <a:gd name="connsiteY7" fmla="*/ 334222 h 5549974"/>
              <a:gd name="connsiteX8" fmla="*/ 4530809 w 4553447"/>
              <a:gd name="connsiteY8" fmla="*/ 391868 h 5549974"/>
              <a:gd name="connsiteX9" fmla="*/ 4527321 w 4553447"/>
              <a:gd name="connsiteY9" fmla="*/ 415489 h 5549974"/>
              <a:gd name="connsiteX10" fmla="*/ 4522216 w 4553447"/>
              <a:gd name="connsiteY10" fmla="*/ 506828 h 5549974"/>
              <a:gd name="connsiteX11" fmla="*/ 4521566 w 4553447"/>
              <a:gd name="connsiteY11" fmla="*/ 553245 h 5549974"/>
              <a:gd name="connsiteX12" fmla="*/ 4518467 w 4553447"/>
              <a:gd name="connsiteY12" fmla="*/ 581709 h 5549974"/>
              <a:gd name="connsiteX13" fmla="*/ 4517798 w 4553447"/>
              <a:gd name="connsiteY13" fmla="*/ 585890 h 5549974"/>
              <a:gd name="connsiteX14" fmla="*/ 4504861 w 4553447"/>
              <a:gd name="connsiteY14" fmla="*/ 817404 h 5549974"/>
              <a:gd name="connsiteX15" fmla="*/ 4506574 w 4553447"/>
              <a:gd name="connsiteY15" fmla="*/ 822238 h 5549974"/>
              <a:gd name="connsiteX16" fmla="*/ 4504423 w 4553447"/>
              <a:gd name="connsiteY16" fmla="*/ 846069 h 5549974"/>
              <a:gd name="connsiteX17" fmla="*/ 4502823 w 4553447"/>
              <a:gd name="connsiteY17" fmla="*/ 853854 h 5549974"/>
              <a:gd name="connsiteX18" fmla="*/ 4496585 w 4553447"/>
              <a:gd name="connsiteY18" fmla="*/ 965485 h 5549974"/>
              <a:gd name="connsiteX19" fmla="*/ 4498662 w 4553447"/>
              <a:gd name="connsiteY19" fmla="*/ 966385 h 5549974"/>
              <a:gd name="connsiteX20" fmla="*/ 4502781 w 4553447"/>
              <a:gd name="connsiteY20" fmla="*/ 1002567 h 5549974"/>
              <a:gd name="connsiteX21" fmla="*/ 4497983 w 4553447"/>
              <a:gd name="connsiteY21" fmla="*/ 1101094 h 5549974"/>
              <a:gd name="connsiteX22" fmla="*/ 4497878 w 4553447"/>
              <a:gd name="connsiteY22" fmla="*/ 1159389 h 5549974"/>
              <a:gd name="connsiteX23" fmla="*/ 4502181 w 4553447"/>
              <a:gd name="connsiteY23" fmla="*/ 1180505 h 5549974"/>
              <a:gd name="connsiteX24" fmla="*/ 4505271 w 4553447"/>
              <a:gd name="connsiteY24" fmla="*/ 1210687 h 5549974"/>
              <a:gd name="connsiteX25" fmla="*/ 4514088 w 4553447"/>
              <a:gd name="connsiteY25" fmla="*/ 1263157 h 5549974"/>
              <a:gd name="connsiteX26" fmla="*/ 4516365 w 4553447"/>
              <a:gd name="connsiteY26" fmla="*/ 1313374 h 5549974"/>
              <a:gd name="connsiteX27" fmla="*/ 4515485 w 4553447"/>
              <a:gd name="connsiteY27" fmla="*/ 1347004 h 5549974"/>
              <a:gd name="connsiteX28" fmla="*/ 4515022 w 4553447"/>
              <a:gd name="connsiteY28" fmla="*/ 1351864 h 5549974"/>
              <a:gd name="connsiteX29" fmla="*/ 4505903 w 4553447"/>
              <a:gd name="connsiteY29" fmla="*/ 1391762 h 5549974"/>
              <a:gd name="connsiteX30" fmla="*/ 4509167 w 4553447"/>
              <a:gd name="connsiteY30" fmla="*/ 1395707 h 5549974"/>
              <a:gd name="connsiteX31" fmla="*/ 4512009 w 4553447"/>
              <a:gd name="connsiteY31" fmla="*/ 1408524 h 5549974"/>
              <a:gd name="connsiteX32" fmla="*/ 4507268 w 4553447"/>
              <a:gd name="connsiteY32" fmla="*/ 1419109 h 5549974"/>
              <a:gd name="connsiteX33" fmla="*/ 4497084 w 4553447"/>
              <a:gd name="connsiteY33" fmla="*/ 1469337 h 5549974"/>
              <a:gd name="connsiteX34" fmla="*/ 4486187 w 4553447"/>
              <a:gd name="connsiteY34" fmla="*/ 1543038 h 5549974"/>
              <a:gd name="connsiteX35" fmla="*/ 4481306 w 4553447"/>
              <a:gd name="connsiteY35" fmla="*/ 1553997 h 5549974"/>
              <a:gd name="connsiteX36" fmla="*/ 4466878 w 4553447"/>
              <a:gd name="connsiteY36" fmla="*/ 1626071 h 5549974"/>
              <a:gd name="connsiteX37" fmla="*/ 4463163 w 4553447"/>
              <a:gd name="connsiteY37" fmla="*/ 1664103 h 5549974"/>
              <a:gd name="connsiteX38" fmla="*/ 4466823 w 4553447"/>
              <a:gd name="connsiteY38" fmla="*/ 1668558 h 5549974"/>
              <a:gd name="connsiteX39" fmla="*/ 4465173 w 4553447"/>
              <a:gd name="connsiteY39" fmla="*/ 1679756 h 5549974"/>
              <a:gd name="connsiteX40" fmla="*/ 4465585 w 4553447"/>
              <a:gd name="connsiteY40" fmla="*/ 1682815 h 5549974"/>
              <a:gd name="connsiteX41" fmla="*/ 4467096 w 4553447"/>
              <a:gd name="connsiteY41" fmla="*/ 1700268 h 5549974"/>
              <a:gd name="connsiteX42" fmla="*/ 4455626 w 4553447"/>
              <a:gd name="connsiteY42" fmla="*/ 1735163 h 5549974"/>
              <a:gd name="connsiteX43" fmla="*/ 4453566 w 4553447"/>
              <a:gd name="connsiteY43" fmla="*/ 1735289 h 5549974"/>
              <a:gd name="connsiteX44" fmla="*/ 4445068 w 4553447"/>
              <a:gd name="connsiteY44" fmla="*/ 1887374 h 5549974"/>
              <a:gd name="connsiteX45" fmla="*/ 4453759 w 4553447"/>
              <a:gd name="connsiteY45" fmla="*/ 1911536 h 5549974"/>
              <a:gd name="connsiteX46" fmla="*/ 4456037 w 4553447"/>
              <a:gd name="connsiteY46" fmla="*/ 1961755 h 5549974"/>
              <a:gd name="connsiteX47" fmla="*/ 4455156 w 4553447"/>
              <a:gd name="connsiteY47" fmla="*/ 1995384 h 5549974"/>
              <a:gd name="connsiteX48" fmla="*/ 4454694 w 4553447"/>
              <a:gd name="connsiteY48" fmla="*/ 2000244 h 5549974"/>
              <a:gd name="connsiteX49" fmla="*/ 4445574 w 4553447"/>
              <a:gd name="connsiteY49" fmla="*/ 2040142 h 5549974"/>
              <a:gd name="connsiteX50" fmla="*/ 4448839 w 4553447"/>
              <a:gd name="connsiteY50" fmla="*/ 2044087 h 5549974"/>
              <a:gd name="connsiteX51" fmla="*/ 4451680 w 4553447"/>
              <a:gd name="connsiteY51" fmla="*/ 2056904 h 5549974"/>
              <a:gd name="connsiteX52" fmla="*/ 4446939 w 4553447"/>
              <a:gd name="connsiteY52" fmla="*/ 2067489 h 5549974"/>
              <a:gd name="connsiteX53" fmla="*/ 4436755 w 4553447"/>
              <a:gd name="connsiteY53" fmla="*/ 2117719 h 5549974"/>
              <a:gd name="connsiteX54" fmla="*/ 4429424 w 4553447"/>
              <a:gd name="connsiteY54" fmla="*/ 2167300 h 5549974"/>
              <a:gd name="connsiteX55" fmla="*/ 4373341 w 4553447"/>
              <a:gd name="connsiteY55" fmla="*/ 3223633 h 5549974"/>
              <a:gd name="connsiteX56" fmla="*/ 4360555 w 4553447"/>
              <a:gd name="connsiteY56" fmla="*/ 3477281 h 5549974"/>
              <a:gd name="connsiteX57" fmla="*/ 4349470 w 4553447"/>
              <a:gd name="connsiteY57" fmla="*/ 3639984 h 5549974"/>
              <a:gd name="connsiteX58" fmla="*/ 4258709 w 4553447"/>
              <a:gd name="connsiteY58" fmla="*/ 5278921 h 5549974"/>
              <a:gd name="connsiteX59" fmla="*/ 4264007 w 4553447"/>
              <a:gd name="connsiteY59" fmla="*/ 5315626 h 5549974"/>
              <a:gd name="connsiteX60" fmla="*/ 4267541 w 4553447"/>
              <a:gd name="connsiteY60" fmla="*/ 5350090 h 5549974"/>
              <a:gd name="connsiteX61" fmla="*/ 4270373 w 4553447"/>
              <a:gd name="connsiteY61" fmla="*/ 5450399 h 5549974"/>
              <a:gd name="connsiteX62" fmla="*/ 4251816 w 4553447"/>
              <a:gd name="connsiteY62" fmla="*/ 5484804 h 5549974"/>
              <a:gd name="connsiteX63" fmla="*/ 4247164 w 4553447"/>
              <a:gd name="connsiteY63" fmla="*/ 5487504 h 5549974"/>
              <a:gd name="connsiteX64" fmla="*/ 4243707 w 4553447"/>
              <a:gd name="connsiteY64" fmla="*/ 5549951 h 5549974"/>
              <a:gd name="connsiteX65" fmla="*/ 310344 w 4553447"/>
              <a:gd name="connsiteY65" fmla="*/ 5297261 h 5549974"/>
              <a:gd name="connsiteX66" fmla="*/ 0 w 4553447"/>
              <a:gd name="connsiteY66" fmla="*/ 5280167 h 5549974"/>
              <a:gd name="connsiteX67" fmla="*/ 4324 w 4553447"/>
              <a:gd name="connsiteY67" fmla="*/ 5239903 h 5549974"/>
              <a:gd name="connsiteX68" fmla="*/ 8544 w 4553447"/>
              <a:gd name="connsiteY68" fmla="*/ 5233298 h 5549974"/>
              <a:gd name="connsiteX69" fmla="*/ 8813 w 4553447"/>
              <a:gd name="connsiteY69" fmla="*/ 5230552 h 5549974"/>
              <a:gd name="connsiteX70" fmla="*/ 9083 w 4553447"/>
              <a:gd name="connsiteY70" fmla="*/ 5227804 h 5549974"/>
              <a:gd name="connsiteX71" fmla="*/ 9620 w 4553447"/>
              <a:gd name="connsiteY71" fmla="*/ 5222308 h 5549974"/>
              <a:gd name="connsiteX72" fmla="*/ 9305 w 4553447"/>
              <a:gd name="connsiteY72" fmla="*/ 5216405 h 5549974"/>
              <a:gd name="connsiteX73" fmla="*/ 8721 w 4553447"/>
              <a:gd name="connsiteY73" fmla="*/ 5213249 h 5549974"/>
              <a:gd name="connsiteX74" fmla="*/ 8990 w 4553447"/>
              <a:gd name="connsiteY74" fmla="*/ 5210500 h 5549974"/>
              <a:gd name="connsiteX75" fmla="*/ 8674 w 4553447"/>
              <a:gd name="connsiteY75" fmla="*/ 5204597 h 5549974"/>
              <a:gd name="connsiteX76" fmla="*/ 8091 w 4553447"/>
              <a:gd name="connsiteY76" fmla="*/ 5201441 h 5549974"/>
              <a:gd name="connsiteX77" fmla="*/ 7461 w 4553447"/>
              <a:gd name="connsiteY77" fmla="*/ 5189632 h 5549974"/>
              <a:gd name="connsiteX78" fmla="*/ 6877 w 4553447"/>
              <a:gd name="connsiteY78" fmla="*/ 5186477 h 5549974"/>
              <a:gd name="connsiteX79" fmla="*/ 7145 w 4553447"/>
              <a:gd name="connsiteY79" fmla="*/ 5183728 h 5549974"/>
              <a:gd name="connsiteX80" fmla="*/ 5710 w 4553447"/>
              <a:gd name="connsiteY80" fmla="*/ 5180163 h 5549974"/>
              <a:gd name="connsiteX81" fmla="*/ 11122 w 4553447"/>
              <a:gd name="connsiteY81" fmla="*/ 5116566 h 5549974"/>
              <a:gd name="connsiteX82" fmla="*/ 78736 w 4553447"/>
              <a:gd name="connsiteY82" fmla="*/ 3839310 h 5549974"/>
              <a:gd name="connsiteX83" fmla="*/ 303426 w 4553447"/>
              <a:gd name="connsiteY83" fmla="*/ 0 h 5549974"/>
              <a:gd name="connsiteX0" fmla="*/ 303343 w 4553364"/>
              <a:gd name="connsiteY0" fmla="*/ 0 h 5549974"/>
              <a:gd name="connsiteX1" fmla="*/ 3305529 w 4553364"/>
              <a:gd name="connsiteY1" fmla="*/ 171842 h 5549974"/>
              <a:gd name="connsiteX2" fmla="*/ 4134340 w 4553364"/>
              <a:gd name="connsiteY2" fmla="*/ 226950 h 5549974"/>
              <a:gd name="connsiteX3" fmla="*/ 4507534 w 4553364"/>
              <a:gd name="connsiteY3" fmla="*/ 247374 h 5549974"/>
              <a:gd name="connsiteX4" fmla="*/ 4535413 w 4553364"/>
              <a:gd name="connsiteY4" fmla="*/ 269179 h 5549974"/>
              <a:gd name="connsiteX5" fmla="*/ 4533639 w 4553364"/>
              <a:gd name="connsiteY5" fmla="*/ 300930 h 5549974"/>
              <a:gd name="connsiteX6" fmla="*/ 4536561 w 4553364"/>
              <a:gd name="connsiteY6" fmla="*/ 302647 h 5549974"/>
              <a:gd name="connsiteX7" fmla="*/ 4552987 w 4553364"/>
              <a:gd name="connsiteY7" fmla="*/ 334222 h 5549974"/>
              <a:gd name="connsiteX8" fmla="*/ 4530726 w 4553364"/>
              <a:gd name="connsiteY8" fmla="*/ 391868 h 5549974"/>
              <a:gd name="connsiteX9" fmla="*/ 4527238 w 4553364"/>
              <a:gd name="connsiteY9" fmla="*/ 415489 h 5549974"/>
              <a:gd name="connsiteX10" fmla="*/ 4522133 w 4553364"/>
              <a:gd name="connsiteY10" fmla="*/ 506828 h 5549974"/>
              <a:gd name="connsiteX11" fmla="*/ 4521483 w 4553364"/>
              <a:gd name="connsiteY11" fmla="*/ 553245 h 5549974"/>
              <a:gd name="connsiteX12" fmla="*/ 4518384 w 4553364"/>
              <a:gd name="connsiteY12" fmla="*/ 581709 h 5549974"/>
              <a:gd name="connsiteX13" fmla="*/ 4517715 w 4553364"/>
              <a:gd name="connsiteY13" fmla="*/ 585890 h 5549974"/>
              <a:gd name="connsiteX14" fmla="*/ 4504778 w 4553364"/>
              <a:gd name="connsiteY14" fmla="*/ 817404 h 5549974"/>
              <a:gd name="connsiteX15" fmla="*/ 4506491 w 4553364"/>
              <a:gd name="connsiteY15" fmla="*/ 822238 h 5549974"/>
              <a:gd name="connsiteX16" fmla="*/ 4504340 w 4553364"/>
              <a:gd name="connsiteY16" fmla="*/ 846069 h 5549974"/>
              <a:gd name="connsiteX17" fmla="*/ 4502740 w 4553364"/>
              <a:gd name="connsiteY17" fmla="*/ 853854 h 5549974"/>
              <a:gd name="connsiteX18" fmla="*/ 4496502 w 4553364"/>
              <a:gd name="connsiteY18" fmla="*/ 965485 h 5549974"/>
              <a:gd name="connsiteX19" fmla="*/ 4498579 w 4553364"/>
              <a:gd name="connsiteY19" fmla="*/ 966385 h 5549974"/>
              <a:gd name="connsiteX20" fmla="*/ 4502698 w 4553364"/>
              <a:gd name="connsiteY20" fmla="*/ 1002567 h 5549974"/>
              <a:gd name="connsiteX21" fmla="*/ 4497900 w 4553364"/>
              <a:gd name="connsiteY21" fmla="*/ 1101094 h 5549974"/>
              <a:gd name="connsiteX22" fmla="*/ 4497795 w 4553364"/>
              <a:gd name="connsiteY22" fmla="*/ 1159389 h 5549974"/>
              <a:gd name="connsiteX23" fmla="*/ 4502098 w 4553364"/>
              <a:gd name="connsiteY23" fmla="*/ 1180505 h 5549974"/>
              <a:gd name="connsiteX24" fmla="*/ 4505188 w 4553364"/>
              <a:gd name="connsiteY24" fmla="*/ 1210687 h 5549974"/>
              <a:gd name="connsiteX25" fmla="*/ 4514005 w 4553364"/>
              <a:gd name="connsiteY25" fmla="*/ 1263157 h 5549974"/>
              <a:gd name="connsiteX26" fmla="*/ 4516282 w 4553364"/>
              <a:gd name="connsiteY26" fmla="*/ 1313374 h 5549974"/>
              <a:gd name="connsiteX27" fmla="*/ 4515402 w 4553364"/>
              <a:gd name="connsiteY27" fmla="*/ 1347004 h 5549974"/>
              <a:gd name="connsiteX28" fmla="*/ 4514939 w 4553364"/>
              <a:gd name="connsiteY28" fmla="*/ 1351864 h 5549974"/>
              <a:gd name="connsiteX29" fmla="*/ 4505820 w 4553364"/>
              <a:gd name="connsiteY29" fmla="*/ 1391762 h 5549974"/>
              <a:gd name="connsiteX30" fmla="*/ 4509084 w 4553364"/>
              <a:gd name="connsiteY30" fmla="*/ 1395707 h 5549974"/>
              <a:gd name="connsiteX31" fmla="*/ 4511926 w 4553364"/>
              <a:gd name="connsiteY31" fmla="*/ 1408524 h 5549974"/>
              <a:gd name="connsiteX32" fmla="*/ 4507185 w 4553364"/>
              <a:gd name="connsiteY32" fmla="*/ 1419109 h 5549974"/>
              <a:gd name="connsiteX33" fmla="*/ 4497001 w 4553364"/>
              <a:gd name="connsiteY33" fmla="*/ 1469337 h 5549974"/>
              <a:gd name="connsiteX34" fmla="*/ 4486104 w 4553364"/>
              <a:gd name="connsiteY34" fmla="*/ 1543038 h 5549974"/>
              <a:gd name="connsiteX35" fmla="*/ 4481223 w 4553364"/>
              <a:gd name="connsiteY35" fmla="*/ 1553997 h 5549974"/>
              <a:gd name="connsiteX36" fmla="*/ 4466795 w 4553364"/>
              <a:gd name="connsiteY36" fmla="*/ 1626071 h 5549974"/>
              <a:gd name="connsiteX37" fmla="*/ 4463080 w 4553364"/>
              <a:gd name="connsiteY37" fmla="*/ 1664103 h 5549974"/>
              <a:gd name="connsiteX38" fmla="*/ 4466740 w 4553364"/>
              <a:gd name="connsiteY38" fmla="*/ 1668558 h 5549974"/>
              <a:gd name="connsiteX39" fmla="*/ 4465090 w 4553364"/>
              <a:gd name="connsiteY39" fmla="*/ 1679756 h 5549974"/>
              <a:gd name="connsiteX40" fmla="*/ 4465502 w 4553364"/>
              <a:gd name="connsiteY40" fmla="*/ 1682815 h 5549974"/>
              <a:gd name="connsiteX41" fmla="*/ 4467013 w 4553364"/>
              <a:gd name="connsiteY41" fmla="*/ 1700268 h 5549974"/>
              <a:gd name="connsiteX42" fmla="*/ 4455543 w 4553364"/>
              <a:gd name="connsiteY42" fmla="*/ 1735163 h 5549974"/>
              <a:gd name="connsiteX43" fmla="*/ 4453483 w 4553364"/>
              <a:gd name="connsiteY43" fmla="*/ 1735289 h 5549974"/>
              <a:gd name="connsiteX44" fmla="*/ 4444985 w 4553364"/>
              <a:gd name="connsiteY44" fmla="*/ 1887374 h 5549974"/>
              <a:gd name="connsiteX45" fmla="*/ 4453676 w 4553364"/>
              <a:gd name="connsiteY45" fmla="*/ 1911536 h 5549974"/>
              <a:gd name="connsiteX46" fmla="*/ 4455954 w 4553364"/>
              <a:gd name="connsiteY46" fmla="*/ 1961755 h 5549974"/>
              <a:gd name="connsiteX47" fmla="*/ 4455073 w 4553364"/>
              <a:gd name="connsiteY47" fmla="*/ 1995384 h 5549974"/>
              <a:gd name="connsiteX48" fmla="*/ 4454611 w 4553364"/>
              <a:gd name="connsiteY48" fmla="*/ 2000244 h 5549974"/>
              <a:gd name="connsiteX49" fmla="*/ 4445491 w 4553364"/>
              <a:gd name="connsiteY49" fmla="*/ 2040142 h 5549974"/>
              <a:gd name="connsiteX50" fmla="*/ 4448756 w 4553364"/>
              <a:gd name="connsiteY50" fmla="*/ 2044087 h 5549974"/>
              <a:gd name="connsiteX51" fmla="*/ 4451597 w 4553364"/>
              <a:gd name="connsiteY51" fmla="*/ 2056904 h 5549974"/>
              <a:gd name="connsiteX52" fmla="*/ 4446856 w 4553364"/>
              <a:gd name="connsiteY52" fmla="*/ 2067489 h 5549974"/>
              <a:gd name="connsiteX53" fmla="*/ 4436672 w 4553364"/>
              <a:gd name="connsiteY53" fmla="*/ 2117719 h 5549974"/>
              <a:gd name="connsiteX54" fmla="*/ 4429341 w 4553364"/>
              <a:gd name="connsiteY54" fmla="*/ 2167300 h 5549974"/>
              <a:gd name="connsiteX55" fmla="*/ 4373258 w 4553364"/>
              <a:gd name="connsiteY55" fmla="*/ 3223633 h 5549974"/>
              <a:gd name="connsiteX56" fmla="*/ 4360472 w 4553364"/>
              <a:gd name="connsiteY56" fmla="*/ 3477281 h 5549974"/>
              <a:gd name="connsiteX57" fmla="*/ 4349387 w 4553364"/>
              <a:gd name="connsiteY57" fmla="*/ 3639984 h 5549974"/>
              <a:gd name="connsiteX58" fmla="*/ 4258626 w 4553364"/>
              <a:gd name="connsiteY58" fmla="*/ 5278921 h 5549974"/>
              <a:gd name="connsiteX59" fmla="*/ 4263924 w 4553364"/>
              <a:gd name="connsiteY59" fmla="*/ 5315626 h 5549974"/>
              <a:gd name="connsiteX60" fmla="*/ 4267458 w 4553364"/>
              <a:gd name="connsiteY60" fmla="*/ 5350090 h 5549974"/>
              <a:gd name="connsiteX61" fmla="*/ 4270290 w 4553364"/>
              <a:gd name="connsiteY61" fmla="*/ 5450399 h 5549974"/>
              <a:gd name="connsiteX62" fmla="*/ 4251733 w 4553364"/>
              <a:gd name="connsiteY62" fmla="*/ 5484804 h 5549974"/>
              <a:gd name="connsiteX63" fmla="*/ 4247081 w 4553364"/>
              <a:gd name="connsiteY63" fmla="*/ 5487504 h 5549974"/>
              <a:gd name="connsiteX64" fmla="*/ 4243624 w 4553364"/>
              <a:gd name="connsiteY64" fmla="*/ 5549951 h 5549974"/>
              <a:gd name="connsiteX65" fmla="*/ 310261 w 4553364"/>
              <a:gd name="connsiteY65" fmla="*/ 5297261 h 5549974"/>
              <a:gd name="connsiteX66" fmla="*/ 0 w 4553364"/>
              <a:gd name="connsiteY66" fmla="*/ 5293146 h 5549974"/>
              <a:gd name="connsiteX67" fmla="*/ 4241 w 4553364"/>
              <a:gd name="connsiteY67" fmla="*/ 5239903 h 5549974"/>
              <a:gd name="connsiteX68" fmla="*/ 8461 w 4553364"/>
              <a:gd name="connsiteY68" fmla="*/ 5233298 h 5549974"/>
              <a:gd name="connsiteX69" fmla="*/ 8730 w 4553364"/>
              <a:gd name="connsiteY69" fmla="*/ 5230552 h 5549974"/>
              <a:gd name="connsiteX70" fmla="*/ 9000 w 4553364"/>
              <a:gd name="connsiteY70" fmla="*/ 5227804 h 5549974"/>
              <a:gd name="connsiteX71" fmla="*/ 9537 w 4553364"/>
              <a:gd name="connsiteY71" fmla="*/ 5222308 h 5549974"/>
              <a:gd name="connsiteX72" fmla="*/ 9222 w 4553364"/>
              <a:gd name="connsiteY72" fmla="*/ 5216405 h 5549974"/>
              <a:gd name="connsiteX73" fmla="*/ 8638 w 4553364"/>
              <a:gd name="connsiteY73" fmla="*/ 5213249 h 5549974"/>
              <a:gd name="connsiteX74" fmla="*/ 8907 w 4553364"/>
              <a:gd name="connsiteY74" fmla="*/ 5210500 h 5549974"/>
              <a:gd name="connsiteX75" fmla="*/ 8591 w 4553364"/>
              <a:gd name="connsiteY75" fmla="*/ 5204597 h 5549974"/>
              <a:gd name="connsiteX76" fmla="*/ 8008 w 4553364"/>
              <a:gd name="connsiteY76" fmla="*/ 5201441 h 5549974"/>
              <a:gd name="connsiteX77" fmla="*/ 7378 w 4553364"/>
              <a:gd name="connsiteY77" fmla="*/ 5189632 h 5549974"/>
              <a:gd name="connsiteX78" fmla="*/ 6794 w 4553364"/>
              <a:gd name="connsiteY78" fmla="*/ 5186477 h 5549974"/>
              <a:gd name="connsiteX79" fmla="*/ 7062 w 4553364"/>
              <a:gd name="connsiteY79" fmla="*/ 5183728 h 5549974"/>
              <a:gd name="connsiteX80" fmla="*/ 5627 w 4553364"/>
              <a:gd name="connsiteY80" fmla="*/ 5180163 h 5549974"/>
              <a:gd name="connsiteX81" fmla="*/ 11039 w 4553364"/>
              <a:gd name="connsiteY81" fmla="*/ 5116566 h 5549974"/>
              <a:gd name="connsiteX82" fmla="*/ 78653 w 4553364"/>
              <a:gd name="connsiteY82" fmla="*/ 3839310 h 5549974"/>
              <a:gd name="connsiteX83" fmla="*/ 303343 w 4553364"/>
              <a:gd name="connsiteY83" fmla="*/ 0 h 5549974"/>
              <a:gd name="connsiteX0" fmla="*/ 303343 w 4553364"/>
              <a:gd name="connsiteY0" fmla="*/ 0 h 5549951"/>
              <a:gd name="connsiteX1" fmla="*/ 3305529 w 4553364"/>
              <a:gd name="connsiteY1" fmla="*/ 171842 h 5549951"/>
              <a:gd name="connsiteX2" fmla="*/ 4134340 w 4553364"/>
              <a:gd name="connsiteY2" fmla="*/ 226950 h 5549951"/>
              <a:gd name="connsiteX3" fmla="*/ 4507534 w 4553364"/>
              <a:gd name="connsiteY3" fmla="*/ 247374 h 5549951"/>
              <a:gd name="connsiteX4" fmla="*/ 4535413 w 4553364"/>
              <a:gd name="connsiteY4" fmla="*/ 269179 h 5549951"/>
              <a:gd name="connsiteX5" fmla="*/ 4533639 w 4553364"/>
              <a:gd name="connsiteY5" fmla="*/ 300930 h 5549951"/>
              <a:gd name="connsiteX6" fmla="*/ 4536561 w 4553364"/>
              <a:gd name="connsiteY6" fmla="*/ 302647 h 5549951"/>
              <a:gd name="connsiteX7" fmla="*/ 4552987 w 4553364"/>
              <a:gd name="connsiteY7" fmla="*/ 334222 h 5549951"/>
              <a:gd name="connsiteX8" fmla="*/ 4530726 w 4553364"/>
              <a:gd name="connsiteY8" fmla="*/ 391868 h 5549951"/>
              <a:gd name="connsiteX9" fmla="*/ 4527238 w 4553364"/>
              <a:gd name="connsiteY9" fmla="*/ 415489 h 5549951"/>
              <a:gd name="connsiteX10" fmla="*/ 4522133 w 4553364"/>
              <a:gd name="connsiteY10" fmla="*/ 506828 h 5549951"/>
              <a:gd name="connsiteX11" fmla="*/ 4521483 w 4553364"/>
              <a:gd name="connsiteY11" fmla="*/ 553245 h 5549951"/>
              <a:gd name="connsiteX12" fmla="*/ 4518384 w 4553364"/>
              <a:gd name="connsiteY12" fmla="*/ 581709 h 5549951"/>
              <a:gd name="connsiteX13" fmla="*/ 4517715 w 4553364"/>
              <a:gd name="connsiteY13" fmla="*/ 585890 h 5549951"/>
              <a:gd name="connsiteX14" fmla="*/ 4504778 w 4553364"/>
              <a:gd name="connsiteY14" fmla="*/ 817404 h 5549951"/>
              <a:gd name="connsiteX15" fmla="*/ 4506491 w 4553364"/>
              <a:gd name="connsiteY15" fmla="*/ 822238 h 5549951"/>
              <a:gd name="connsiteX16" fmla="*/ 4504340 w 4553364"/>
              <a:gd name="connsiteY16" fmla="*/ 846069 h 5549951"/>
              <a:gd name="connsiteX17" fmla="*/ 4502740 w 4553364"/>
              <a:gd name="connsiteY17" fmla="*/ 853854 h 5549951"/>
              <a:gd name="connsiteX18" fmla="*/ 4496502 w 4553364"/>
              <a:gd name="connsiteY18" fmla="*/ 965485 h 5549951"/>
              <a:gd name="connsiteX19" fmla="*/ 4498579 w 4553364"/>
              <a:gd name="connsiteY19" fmla="*/ 966385 h 5549951"/>
              <a:gd name="connsiteX20" fmla="*/ 4502698 w 4553364"/>
              <a:gd name="connsiteY20" fmla="*/ 1002567 h 5549951"/>
              <a:gd name="connsiteX21" fmla="*/ 4497900 w 4553364"/>
              <a:gd name="connsiteY21" fmla="*/ 1101094 h 5549951"/>
              <a:gd name="connsiteX22" fmla="*/ 4497795 w 4553364"/>
              <a:gd name="connsiteY22" fmla="*/ 1159389 h 5549951"/>
              <a:gd name="connsiteX23" fmla="*/ 4502098 w 4553364"/>
              <a:gd name="connsiteY23" fmla="*/ 1180505 h 5549951"/>
              <a:gd name="connsiteX24" fmla="*/ 4505188 w 4553364"/>
              <a:gd name="connsiteY24" fmla="*/ 1210687 h 5549951"/>
              <a:gd name="connsiteX25" fmla="*/ 4514005 w 4553364"/>
              <a:gd name="connsiteY25" fmla="*/ 1263157 h 5549951"/>
              <a:gd name="connsiteX26" fmla="*/ 4516282 w 4553364"/>
              <a:gd name="connsiteY26" fmla="*/ 1313374 h 5549951"/>
              <a:gd name="connsiteX27" fmla="*/ 4515402 w 4553364"/>
              <a:gd name="connsiteY27" fmla="*/ 1347004 h 5549951"/>
              <a:gd name="connsiteX28" fmla="*/ 4514939 w 4553364"/>
              <a:gd name="connsiteY28" fmla="*/ 1351864 h 5549951"/>
              <a:gd name="connsiteX29" fmla="*/ 4505820 w 4553364"/>
              <a:gd name="connsiteY29" fmla="*/ 1391762 h 5549951"/>
              <a:gd name="connsiteX30" fmla="*/ 4509084 w 4553364"/>
              <a:gd name="connsiteY30" fmla="*/ 1395707 h 5549951"/>
              <a:gd name="connsiteX31" fmla="*/ 4511926 w 4553364"/>
              <a:gd name="connsiteY31" fmla="*/ 1408524 h 5549951"/>
              <a:gd name="connsiteX32" fmla="*/ 4507185 w 4553364"/>
              <a:gd name="connsiteY32" fmla="*/ 1419109 h 5549951"/>
              <a:gd name="connsiteX33" fmla="*/ 4497001 w 4553364"/>
              <a:gd name="connsiteY33" fmla="*/ 1469337 h 5549951"/>
              <a:gd name="connsiteX34" fmla="*/ 4486104 w 4553364"/>
              <a:gd name="connsiteY34" fmla="*/ 1543038 h 5549951"/>
              <a:gd name="connsiteX35" fmla="*/ 4481223 w 4553364"/>
              <a:gd name="connsiteY35" fmla="*/ 1553997 h 5549951"/>
              <a:gd name="connsiteX36" fmla="*/ 4466795 w 4553364"/>
              <a:gd name="connsiteY36" fmla="*/ 1626071 h 5549951"/>
              <a:gd name="connsiteX37" fmla="*/ 4463080 w 4553364"/>
              <a:gd name="connsiteY37" fmla="*/ 1664103 h 5549951"/>
              <a:gd name="connsiteX38" fmla="*/ 4466740 w 4553364"/>
              <a:gd name="connsiteY38" fmla="*/ 1668558 h 5549951"/>
              <a:gd name="connsiteX39" fmla="*/ 4465090 w 4553364"/>
              <a:gd name="connsiteY39" fmla="*/ 1679756 h 5549951"/>
              <a:gd name="connsiteX40" fmla="*/ 4465502 w 4553364"/>
              <a:gd name="connsiteY40" fmla="*/ 1682815 h 5549951"/>
              <a:gd name="connsiteX41" fmla="*/ 4467013 w 4553364"/>
              <a:gd name="connsiteY41" fmla="*/ 1700268 h 5549951"/>
              <a:gd name="connsiteX42" fmla="*/ 4455543 w 4553364"/>
              <a:gd name="connsiteY42" fmla="*/ 1735163 h 5549951"/>
              <a:gd name="connsiteX43" fmla="*/ 4453483 w 4553364"/>
              <a:gd name="connsiteY43" fmla="*/ 1735289 h 5549951"/>
              <a:gd name="connsiteX44" fmla="*/ 4444985 w 4553364"/>
              <a:gd name="connsiteY44" fmla="*/ 1887374 h 5549951"/>
              <a:gd name="connsiteX45" fmla="*/ 4453676 w 4553364"/>
              <a:gd name="connsiteY45" fmla="*/ 1911536 h 5549951"/>
              <a:gd name="connsiteX46" fmla="*/ 4455954 w 4553364"/>
              <a:gd name="connsiteY46" fmla="*/ 1961755 h 5549951"/>
              <a:gd name="connsiteX47" fmla="*/ 4455073 w 4553364"/>
              <a:gd name="connsiteY47" fmla="*/ 1995384 h 5549951"/>
              <a:gd name="connsiteX48" fmla="*/ 4454611 w 4553364"/>
              <a:gd name="connsiteY48" fmla="*/ 2000244 h 5549951"/>
              <a:gd name="connsiteX49" fmla="*/ 4445491 w 4553364"/>
              <a:gd name="connsiteY49" fmla="*/ 2040142 h 5549951"/>
              <a:gd name="connsiteX50" fmla="*/ 4448756 w 4553364"/>
              <a:gd name="connsiteY50" fmla="*/ 2044087 h 5549951"/>
              <a:gd name="connsiteX51" fmla="*/ 4451597 w 4553364"/>
              <a:gd name="connsiteY51" fmla="*/ 2056904 h 5549951"/>
              <a:gd name="connsiteX52" fmla="*/ 4446856 w 4553364"/>
              <a:gd name="connsiteY52" fmla="*/ 2067489 h 5549951"/>
              <a:gd name="connsiteX53" fmla="*/ 4436672 w 4553364"/>
              <a:gd name="connsiteY53" fmla="*/ 2117719 h 5549951"/>
              <a:gd name="connsiteX54" fmla="*/ 4429341 w 4553364"/>
              <a:gd name="connsiteY54" fmla="*/ 2167300 h 5549951"/>
              <a:gd name="connsiteX55" fmla="*/ 4373258 w 4553364"/>
              <a:gd name="connsiteY55" fmla="*/ 3223633 h 5549951"/>
              <a:gd name="connsiteX56" fmla="*/ 4360472 w 4553364"/>
              <a:gd name="connsiteY56" fmla="*/ 3477281 h 5549951"/>
              <a:gd name="connsiteX57" fmla="*/ 4349387 w 4553364"/>
              <a:gd name="connsiteY57" fmla="*/ 3639984 h 5549951"/>
              <a:gd name="connsiteX58" fmla="*/ 4258626 w 4553364"/>
              <a:gd name="connsiteY58" fmla="*/ 5278921 h 5549951"/>
              <a:gd name="connsiteX59" fmla="*/ 4263924 w 4553364"/>
              <a:gd name="connsiteY59" fmla="*/ 5315626 h 5549951"/>
              <a:gd name="connsiteX60" fmla="*/ 4267458 w 4553364"/>
              <a:gd name="connsiteY60" fmla="*/ 5350090 h 5549951"/>
              <a:gd name="connsiteX61" fmla="*/ 4270290 w 4553364"/>
              <a:gd name="connsiteY61" fmla="*/ 5450399 h 5549951"/>
              <a:gd name="connsiteX62" fmla="*/ 4251733 w 4553364"/>
              <a:gd name="connsiteY62" fmla="*/ 5484804 h 5549951"/>
              <a:gd name="connsiteX63" fmla="*/ 4247081 w 4553364"/>
              <a:gd name="connsiteY63" fmla="*/ 5487504 h 5549951"/>
              <a:gd name="connsiteX64" fmla="*/ 4243624 w 4553364"/>
              <a:gd name="connsiteY64" fmla="*/ 5549951 h 5549951"/>
              <a:gd name="connsiteX65" fmla="*/ 0 w 4553364"/>
              <a:gd name="connsiteY65" fmla="*/ 5293146 h 5549951"/>
              <a:gd name="connsiteX66" fmla="*/ 4241 w 4553364"/>
              <a:gd name="connsiteY66" fmla="*/ 5239903 h 5549951"/>
              <a:gd name="connsiteX67" fmla="*/ 8461 w 4553364"/>
              <a:gd name="connsiteY67" fmla="*/ 5233298 h 5549951"/>
              <a:gd name="connsiteX68" fmla="*/ 8730 w 4553364"/>
              <a:gd name="connsiteY68" fmla="*/ 5230552 h 5549951"/>
              <a:gd name="connsiteX69" fmla="*/ 9000 w 4553364"/>
              <a:gd name="connsiteY69" fmla="*/ 5227804 h 5549951"/>
              <a:gd name="connsiteX70" fmla="*/ 9537 w 4553364"/>
              <a:gd name="connsiteY70" fmla="*/ 5222308 h 5549951"/>
              <a:gd name="connsiteX71" fmla="*/ 9222 w 4553364"/>
              <a:gd name="connsiteY71" fmla="*/ 5216405 h 5549951"/>
              <a:gd name="connsiteX72" fmla="*/ 8638 w 4553364"/>
              <a:gd name="connsiteY72" fmla="*/ 5213249 h 5549951"/>
              <a:gd name="connsiteX73" fmla="*/ 8907 w 4553364"/>
              <a:gd name="connsiteY73" fmla="*/ 5210500 h 5549951"/>
              <a:gd name="connsiteX74" fmla="*/ 8591 w 4553364"/>
              <a:gd name="connsiteY74" fmla="*/ 5204597 h 5549951"/>
              <a:gd name="connsiteX75" fmla="*/ 8008 w 4553364"/>
              <a:gd name="connsiteY75" fmla="*/ 5201441 h 5549951"/>
              <a:gd name="connsiteX76" fmla="*/ 7378 w 4553364"/>
              <a:gd name="connsiteY76" fmla="*/ 5189632 h 5549951"/>
              <a:gd name="connsiteX77" fmla="*/ 6794 w 4553364"/>
              <a:gd name="connsiteY77" fmla="*/ 5186477 h 5549951"/>
              <a:gd name="connsiteX78" fmla="*/ 7062 w 4553364"/>
              <a:gd name="connsiteY78" fmla="*/ 5183728 h 5549951"/>
              <a:gd name="connsiteX79" fmla="*/ 5627 w 4553364"/>
              <a:gd name="connsiteY79" fmla="*/ 5180163 h 5549951"/>
              <a:gd name="connsiteX80" fmla="*/ 11039 w 4553364"/>
              <a:gd name="connsiteY80" fmla="*/ 5116566 h 5549951"/>
              <a:gd name="connsiteX81" fmla="*/ 78653 w 4553364"/>
              <a:gd name="connsiteY81" fmla="*/ 3839310 h 5549951"/>
              <a:gd name="connsiteX82" fmla="*/ 303343 w 4553364"/>
              <a:gd name="connsiteY82" fmla="*/ 0 h 5549951"/>
              <a:gd name="connsiteX0" fmla="*/ 303549 w 4553570"/>
              <a:gd name="connsiteY0" fmla="*/ 0 h 5549951"/>
              <a:gd name="connsiteX1" fmla="*/ 3305735 w 4553570"/>
              <a:gd name="connsiteY1" fmla="*/ 171842 h 5549951"/>
              <a:gd name="connsiteX2" fmla="*/ 4134546 w 4553570"/>
              <a:gd name="connsiteY2" fmla="*/ 226950 h 5549951"/>
              <a:gd name="connsiteX3" fmla="*/ 4507740 w 4553570"/>
              <a:gd name="connsiteY3" fmla="*/ 247374 h 5549951"/>
              <a:gd name="connsiteX4" fmla="*/ 4535619 w 4553570"/>
              <a:gd name="connsiteY4" fmla="*/ 269179 h 5549951"/>
              <a:gd name="connsiteX5" fmla="*/ 4533845 w 4553570"/>
              <a:gd name="connsiteY5" fmla="*/ 300930 h 5549951"/>
              <a:gd name="connsiteX6" fmla="*/ 4536767 w 4553570"/>
              <a:gd name="connsiteY6" fmla="*/ 302647 h 5549951"/>
              <a:gd name="connsiteX7" fmla="*/ 4553193 w 4553570"/>
              <a:gd name="connsiteY7" fmla="*/ 334222 h 5549951"/>
              <a:gd name="connsiteX8" fmla="*/ 4530932 w 4553570"/>
              <a:gd name="connsiteY8" fmla="*/ 391868 h 5549951"/>
              <a:gd name="connsiteX9" fmla="*/ 4527444 w 4553570"/>
              <a:gd name="connsiteY9" fmla="*/ 415489 h 5549951"/>
              <a:gd name="connsiteX10" fmla="*/ 4522339 w 4553570"/>
              <a:gd name="connsiteY10" fmla="*/ 506828 h 5549951"/>
              <a:gd name="connsiteX11" fmla="*/ 4521689 w 4553570"/>
              <a:gd name="connsiteY11" fmla="*/ 553245 h 5549951"/>
              <a:gd name="connsiteX12" fmla="*/ 4518590 w 4553570"/>
              <a:gd name="connsiteY12" fmla="*/ 581709 h 5549951"/>
              <a:gd name="connsiteX13" fmla="*/ 4517921 w 4553570"/>
              <a:gd name="connsiteY13" fmla="*/ 585890 h 5549951"/>
              <a:gd name="connsiteX14" fmla="*/ 4504984 w 4553570"/>
              <a:gd name="connsiteY14" fmla="*/ 817404 h 5549951"/>
              <a:gd name="connsiteX15" fmla="*/ 4506697 w 4553570"/>
              <a:gd name="connsiteY15" fmla="*/ 822238 h 5549951"/>
              <a:gd name="connsiteX16" fmla="*/ 4504546 w 4553570"/>
              <a:gd name="connsiteY16" fmla="*/ 846069 h 5549951"/>
              <a:gd name="connsiteX17" fmla="*/ 4502946 w 4553570"/>
              <a:gd name="connsiteY17" fmla="*/ 853854 h 5549951"/>
              <a:gd name="connsiteX18" fmla="*/ 4496708 w 4553570"/>
              <a:gd name="connsiteY18" fmla="*/ 965485 h 5549951"/>
              <a:gd name="connsiteX19" fmla="*/ 4498785 w 4553570"/>
              <a:gd name="connsiteY19" fmla="*/ 966385 h 5549951"/>
              <a:gd name="connsiteX20" fmla="*/ 4502904 w 4553570"/>
              <a:gd name="connsiteY20" fmla="*/ 1002567 h 5549951"/>
              <a:gd name="connsiteX21" fmla="*/ 4498106 w 4553570"/>
              <a:gd name="connsiteY21" fmla="*/ 1101094 h 5549951"/>
              <a:gd name="connsiteX22" fmla="*/ 4498001 w 4553570"/>
              <a:gd name="connsiteY22" fmla="*/ 1159389 h 5549951"/>
              <a:gd name="connsiteX23" fmla="*/ 4502304 w 4553570"/>
              <a:gd name="connsiteY23" fmla="*/ 1180505 h 5549951"/>
              <a:gd name="connsiteX24" fmla="*/ 4505394 w 4553570"/>
              <a:gd name="connsiteY24" fmla="*/ 1210687 h 5549951"/>
              <a:gd name="connsiteX25" fmla="*/ 4514211 w 4553570"/>
              <a:gd name="connsiteY25" fmla="*/ 1263157 h 5549951"/>
              <a:gd name="connsiteX26" fmla="*/ 4516488 w 4553570"/>
              <a:gd name="connsiteY26" fmla="*/ 1313374 h 5549951"/>
              <a:gd name="connsiteX27" fmla="*/ 4515608 w 4553570"/>
              <a:gd name="connsiteY27" fmla="*/ 1347004 h 5549951"/>
              <a:gd name="connsiteX28" fmla="*/ 4515145 w 4553570"/>
              <a:gd name="connsiteY28" fmla="*/ 1351864 h 5549951"/>
              <a:gd name="connsiteX29" fmla="*/ 4506026 w 4553570"/>
              <a:gd name="connsiteY29" fmla="*/ 1391762 h 5549951"/>
              <a:gd name="connsiteX30" fmla="*/ 4509290 w 4553570"/>
              <a:gd name="connsiteY30" fmla="*/ 1395707 h 5549951"/>
              <a:gd name="connsiteX31" fmla="*/ 4512132 w 4553570"/>
              <a:gd name="connsiteY31" fmla="*/ 1408524 h 5549951"/>
              <a:gd name="connsiteX32" fmla="*/ 4507391 w 4553570"/>
              <a:gd name="connsiteY32" fmla="*/ 1419109 h 5549951"/>
              <a:gd name="connsiteX33" fmla="*/ 4497207 w 4553570"/>
              <a:gd name="connsiteY33" fmla="*/ 1469337 h 5549951"/>
              <a:gd name="connsiteX34" fmla="*/ 4486310 w 4553570"/>
              <a:gd name="connsiteY34" fmla="*/ 1543038 h 5549951"/>
              <a:gd name="connsiteX35" fmla="*/ 4481429 w 4553570"/>
              <a:gd name="connsiteY35" fmla="*/ 1553997 h 5549951"/>
              <a:gd name="connsiteX36" fmla="*/ 4467001 w 4553570"/>
              <a:gd name="connsiteY36" fmla="*/ 1626071 h 5549951"/>
              <a:gd name="connsiteX37" fmla="*/ 4463286 w 4553570"/>
              <a:gd name="connsiteY37" fmla="*/ 1664103 h 5549951"/>
              <a:gd name="connsiteX38" fmla="*/ 4466946 w 4553570"/>
              <a:gd name="connsiteY38" fmla="*/ 1668558 h 5549951"/>
              <a:gd name="connsiteX39" fmla="*/ 4465296 w 4553570"/>
              <a:gd name="connsiteY39" fmla="*/ 1679756 h 5549951"/>
              <a:gd name="connsiteX40" fmla="*/ 4465708 w 4553570"/>
              <a:gd name="connsiteY40" fmla="*/ 1682815 h 5549951"/>
              <a:gd name="connsiteX41" fmla="*/ 4467219 w 4553570"/>
              <a:gd name="connsiteY41" fmla="*/ 1700268 h 5549951"/>
              <a:gd name="connsiteX42" fmla="*/ 4455749 w 4553570"/>
              <a:gd name="connsiteY42" fmla="*/ 1735163 h 5549951"/>
              <a:gd name="connsiteX43" fmla="*/ 4453689 w 4553570"/>
              <a:gd name="connsiteY43" fmla="*/ 1735289 h 5549951"/>
              <a:gd name="connsiteX44" fmla="*/ 4445191 w 4553570"/>
              <a:gd name="connsiteY44" fmla="*/ 1887374 h 5549951"/>
              <a:gd name="connsiteX45" fmla="*/ 4453882 w 4553570"/>
              <a:gd name="connsiteY45" fmla="*/ 1911536 h 5549951"/>
              <a:gd name="connsiteX46" fmla="*/ 4456160 w 4553570"/>
              <a:gd name="connsiteY46" fmla="*/ 1961755 h 5549951"/>
              <a:gd name="connsiteX47" fmla="*/ 4455279 w 4553570"/>
              <a:gd name="connsiteY47" fmla="*/ 1995384 h 5549951"/>
              <a:gd name="connsiteX48" fmla="*/ 4454817 w 4553570"/>
              <a:gd name="connsiteY48" fmla="*/ 2000244 h 5549951"/>
              <a:gd name="connsiteX49" fmla="*/ 4445697 w 4553570"/>
              <a:gd name="connsiteY49" fmla="*/ 2040142 h 5549951"/>
              <a:gd name="connsiteX50" fmla="*/ 4448962 w 4553570"/>
              <a:gd name="connsiteY50" fmla="*/ 2044087 h 5549951"/>
              <a:gd name="connsiteX51" fmla="*/ 4451803 w 4553570"/>
              <a:gd name="connsiteY51" fmla="*/ 2056904 h 5549951"/>
              <a:gd name="connsiteX52" fmla="*/ 4447062 w 4553570"/>
              <a:gd name="connsiteY52" fmla="*/ 2067489 h 5549951"/>
              <a:gd name="connsiteX53" fmla="*/ 4436878 w 4553570"/>
              <a:gd name="connsiteY53" fmla="*/ 2117719 h 5549951"/>
              <a:gd name="connsiteX54" fmla="*/ 4429547 w 4553570"/>
              <a:gd name="connsiteY54" fmla="*/ 2167300 h 5549951"/>
              <a:gd name="connsiteX55" fmla="*/ 4373464 w 4553570"/>
              <a:gd name="connsiteY55" fmla="*/ 3223633 h 5549951"/>
              <a:gd name="connsiteX56" fmla="*/ 4360678 w 4553570"/>
              <a:gd name="connsiteY56" fmla="*/ 3477281 h 5549951"/>
              <a:gd name="connsiteX57" fmla="*/ 4349593 w 4553570"/>
              <a:gd name="connsiteY57" fmla="*/ 3639984 h 5549951"/>
              <a:gd name="connsiteX58" fmla="*/ 4258832 w 4553570"/>
              <a:gd name="connsiteY58" fmla="*/ 5278921 h 5549951"/>
              <a:gd name="connsiteX59" fmla="*/ 4264130 w 4553570"/>
              <a:gd name="connsiteY59" fmla="*/ 5315626 h 5549951"/>
              <a:gd name="connsiteX60" fmla="*/ 4267664 w 4553570"/>
              <a:gd name="connsiteY60" fmla="*/ 5350090 h 5549951"/>
              <a:gd name="connsiteX61" fmla="*/ 4270496 w 4553570"/>
              <a:gd name="connsiteY61" fmla="*/ 5450399 h 5549951"/>
              <a:gd name="connsiteX62" fmla="*/ 4251939 w 4553570"/>
              <a:gd name="connsiteY62" fmla="*/ 5484804 h 5549951"/>
              <a:gd name="connsiteX63" fmla="*/ 4247287 w 4553570"/>
              <a:gd name="connsiteY63" fmla="*/ 5487504 h 5549951"/>
              <a:gd name="connsiteX64" fmla="*/ 4243830 w 4553570"/>
              <a:gd name="connsiteY64" fmla="*/ 5549951 h 5549951"/>
              <a:gd name="connsiteX65" fmla="*/ 0 w 4553570"/>
              <a:gd name="connsiteY65" fmla="*/ 5309929 h 5549951"/>
              <a:gd name="connsiteX66" fmla="*/ 4447 w 4553570"/>
              <a:gd name="connsiteY66" fmla="*/ 5239903 h 5549951"/>
              <a:gd name="connsiteX67" fmla="*/ 8667 w 4553570"/>
              <a:gd name="connsiteY67" fmla="*/ 5233298 h 5549951"/>
              <a:gd name="connsiteX68" fmla="*/ 8936 w 4553570"/>
              <a:gd name="connsiteY68" fmla="*/ 5230552 h 5549951"/>
              <a:gd name="connsiteX69" fmla="*/ 9206 w 4553570"/>
              <a:gd name="connsiteY69" fmla="*/ 5227804 h 5549951"/>
              <a:gd name="connsiteX70" fmla="*/ 9743 w 4553570"/>
              <a:gd name="connsiteY70" fmla="*/ 5222308 h 5549951"/>
              <a:gd name="connsiteX71" fmla="*/ 9428 w 4553570"/>
              <a:gd name="connsiteY71" fmla="*/ 5216405 h 5549951"/>
              <a:gd name="connsiteX72" fmla="*/ 8844 w 4553570"/>
              <a:gd name="connsiteY72" fmla="*/ 5213249 h 5549951"/>
              <a:gd name="connsiteX73" fmla="*/ 9113 w 4553570"/>
              <a:gd name="connsiteY73" fmla="*/ 5210500 h 5549951"/>
              <a:gd name="connsiteX74" fmla="*/ 8797 w 4553570"/>
              <a:gd name="connsiteY74" fmla="*/ 5204597 h 5549951"/>
              <a:gd name="connsiteX75" fmla="*/ 8214 w 4553570"/>
              <a:gd name="connsiteY75" fmla="*/ 5201441 h 5549951"/>
              <a:gd name="connsiteX76" fmla="*/ 7584 w 4553570"/>
              <a:gd name="connsiteY76" fmla="*/ 5189632 h 5549951"/>
              <a:gd name="connsiteX77" fmla="*/ 7000 w 4553570"/>
              <a:gd name="connsiteY77" fmla="*/ 5186477 h 5549951"/>
              <a:gd name="connsiteX78" fmla="*/ 7268 w 4553570"/>
              <a:gd name="connsiteY78" fmla="*/ 5183728 h 5549951"/>
              <a:gd name="connsiteX79" fmla="*/ 5833 w 4553570"/>
              <a:gd name="connsiteY79" fmla="*/ 5180163 h 5549951"/>
              <a:gd name="connsiteX80" fmla="*/ 11245 w 4553570"/>
              <a:gd name="connsiteY80" fmla="*/ 5116566 h 5549951"/>
              <a:gd name="connsiteX81" fmla="*/ 78859 w 4553570"/>
              <a:gd name="connsiteY81" fmla="*/ 3839310 h 5549951"/>
              <a:gd name="connsiteX82" fmla="*/ 303549 w 4553570"/>
              <a:gd name="connsiteY82" fmla="*/ 0 h 5549951"/>
              <a:gd name="connsiteX0" fmla="*/ 303617 w 4553638"/>
              <a:gd name="connsiteY0" fmla="*/ 0 h 5549951"/>
              <a:gd name="connsiteX1" fmla="*/ 3305803 w 4553638"/>
              <a:gd name="connsiteY1" fmla="*/ 171842 h 5549951"/>
              <a:gd name="connsiteX2" fmla="*/ 4134614 w 4553638"/>
              <a:gd name="connsiteY2" fmla="*/ 226950 h 5549951"/>
              <a:gd name="connsiteX3" fmla="*/ 4507808 w 4553638"/>
              <a:gd name="connsiteY3" fmla="*/ 247374 h 5549951"/>
              <a:gd name="connsiteX4" fmla="*/ 4535687 w 4553638"/>
              <a:gd name="connsiteY4" fmla="*/ 269179 h 5549951"/>
              <a:gd name="connsiteX5" fmla="*/ 4533913 w 4553638"/>
              <a:gd name="connsiteY5" fmla="*/ 300930 h 5549951"/>
              <a:gd name="connsiteX6" fmla="*/ 4536835 w 4553638"/>
              <a:gd name="connsiteY6" fmla="*/ 302647 h 5549951"/>
              <a:gd name="connsiteX7" fmla="*/ 4553261 w 4553638"/>
              <a:gd name="connsiteY7" fmla="*/ 334222 h 5549951"/>
              <a:gd name="connsiteX8" fmla="*/ 4531000 w 4553638"/>
              <a:gd name="connsiteY8" fmla="*/ 391868 h 5549951"/>
              <a:gd name="connsiteX9" fmla="*/ 4527512 w 4553638"/>
              <a:gd name="connsiteY9" fmla="*/ 415489 h 5549951"/>
              <a:gd name="connsiteX10" fmla="*/ 4522407 w 4553638"/>
              <a:gd name="connsiteY10" fmla="*/ 506828 h 5549951"/>
              <a:gd name="connsiteX11" fmla="*/ 4521757 w 4553638"/>
              <a:gd name="connsiteY11" fmla="*/ 553245 h 5549951"/>
              <a:gd name="connsiteX12" fmla="*/ 4518658 w 4553638"/>
              <a:gd name="connsiteY12" fmla="*/ 581709 h 5549951"/>
              <a:gd name="connsiteX13" fmla="*/ 4517989 w 4553638"/>
              <a:gd name="connsiteY13" fmla="*/ 585890 h 5549951"/>
              <a:gd name="connsiteX14" fmla="*/ 4505052 w 4553638"/>
              <a:gd name="connsiteY14" fmla="*/ 817404 h 5549951"/>
              <a:gd name="connsiteX15" fmla="*/ 4506765 w 4553638"/>
              <a:gd name="connsiteY15" fmla="*/ 822238 h 5549951"/>
              <a:gd name="connsiteX16" fmla="*/ 4504614 w 4553638"/>
              <a:gd name="connsiteY16" fmla="*/ 846069 h 5549951"/>
              <a:gd name="connsiteX17" fmla="*/ 4503014 w 4553638"/>
              <a:gd name="connsiteY17" fmla="*/ 853854 h 5549951"/>
              <a:gd name="connsiteX18" fmla="*/ 4496776 w 4553638"/>
              <a:gd name="connsiteY18" fmla="*/ 965485 h 5549951"/>
              <a:gd name="connsiteX19" fmla="*/ 4498853 w 4553638"/>
              <a:gd name="connsiteY19" fmla="*/ 966385 h 5549951"/>
              <a:gd name="connsiteX20" fmla="*/ 4502972 w 4553638"/>
              <a:gd name="connsiteY20" fmla="*/ 1002567 h 5549951"/>
              <a:gd name="connsiteX21" fmla="*/ 4498174 w 4553638"/>
              <a:gd name="connsiteY21" fmla="*/ 1101094 h 5549951"/>
              <a:gd name="connsiteX22" fmla="*/ 4498069 w 4553638"/>
              <a:gd name="connsiteY22" fmla="*/ 1159389 h 5549951"/>
              <a:gd name="connsiteX23" fmla="*/ 4502372 w 4553638"/>
              <a:gd name="connsiteY23" fmla="*/ 1180505 h 5549951"/>
              <a:gd name="connsiteX24" fmla="*/ 4505462 w 4553638"/>
              <a:gd name="connsiteY24" fmla="*/ 1210687 h 5549951"/>
              <a:gd name="connsiteX25" fmla="*/ 4514279 w 4553638"/>
              <a:gd name="connsiteY25" fmla="*/ 1263157 h 5549951"/>
              <a:gd name="connsiteX26" fmla="*/ 4516556 w 4553638"/>
              <a:gd name="connsiteY26" fmla="*/ 1313374 h 5549951"/>
              <a:gd name="connsiteX27" fmla="*/ 4515676 w 4553638"/>
              <a:gd name="connsiteY27" fmla="*/ 1347004 h 5549951"/>
              <a:gd name="connsiteX28" fmla="*/ 4515213 w 4553638"/>
              <a:gd name="connsiteY28" fmla="*/ 1351864 h 5549951"/>
              <a:gd name="connsiteX29" fmla="*/ 4506094 w 4553638"/>
              <a:gd name="connsiteY29" fmla="*/ 1391762 h 5549951"/>
              <a:gd name="connsiteX30" fmla="*/ 4509358 w 4553638"/>
              <a:gd name="connsiteY30" fmla="*/ 1395707 h 5549951"/>
              <a:gd name="connsiteX31" fmla="*/ 4512200 w 4553638"/>
              <a:gd name="connsiteY31" fmla="*/ 1408524 h 5549951"/>
              <a:gd name="connsiteX32" fmla="*/ 4507459 w 4553638"/>
              <a:gd name="connsiteY32" fmla="*/ 1419109 h 5549951"/>
              <a:gd name="connsiteX33" fmla="*/ 4497275 w 4553638"/>
              <a:gd name="connsiteY33" fmla="*/ 1469337 h 5549951"/>
              <a:gd name="connsiteX34" fmla="*/ 4486378 w 4553638"/>
              <a:gd name="connsiteY34" fmla="*/ 1543038 h 5549951"/>
              <a:gd name="connsiteX35" fmla="*/ 4481497 w 4553638"/>
              <a:gd name="connsiteY35" fmla="*/ 1553997 h 5549951"/>
              <a:gd name="connsiteX36" fmla="*/ 4467069 w 4553638"/>
              <a:gd name="connsiteY36" fmla="*/ 1626071 h 5549951"/>
              <a:gd name="connsiteX37" fmla="*/ 4463354 w 4553638"/>
              <a:gd name="connsiteY37" fmla="*/ 1664103 h 5549951"/>
              <a:gd name="connsiteX38" fmla="*/ 4467014 w 4553638"/>
              <a:gd name="connsiteY38" fmla="*/ 1668558 h 5549951"/>
              <a:gd name="connsiteX39" fmla="*/ 4465364 w 4553638"/>
              <a:gd name="connsiteY39" fmla="*/ 1679756 h 5549951"/>
              <a:gd name="connsiteX40" fmla="*/ 4465776 w 4553638"/>
              <a:gd name="connsiteY40" fmla="*/ 1682815 h 5549951"/>
              <a:gd name="connsiteX41" fmla="*/ 4467287 w 4553638"/>
              <a:gd name="connsiteY41" fmla="*/ 1700268 h 5549951"/>
              <a:gd name="connsiteX42" fmla="*/ 4455817 w 4553638"/>
              <a:gd name="connsiteY42" fmla="*/ 1735163 h 5549951"/>
              <a:gd name="connsiteX43" fmla="*/ 4453757 w 4553638"/>
              <a:gd name="connsiteY43" fmla="*/ 1735289 h 5549951"/>
              <a:gd name="connsiteX44" fmla="*/ 4445259 w 4553638"/>
              <a:gd name="connsiteY44" fmla="*/ 1887374 h 5549951"/>
              <a:gd name="connsiteX45" fmla="*/ 4453950 w 4553638"/>
              <a:gd name="connsiteY45" fmla="*/ 1911536 h 5549951"/>
              <a:gd name="connsiteX46" fmla="*/ 4456228 w 4553638"/>
              <a:gd name="connsiteY46" fmla="*/ 1961755 h 5549951"/>
              <a:gd name="connsiteX47" fmla="*/ 4455347 w 4553638"/>
              <a:gd name="connsiteY47" fmla="*/ 1995384 h 5549951"/>
              <a:gd name="connsiteX48" fmla="*/ 4454885 w 4553638"/>
              <a:gd name="connsiteY48" fmla="*/ 2000244 h 5549951"/>
              <a:gd name="connsiteX49" fmla="*/ 4445765 w 4553638"/>
              <a:gd name="connsiteY49" fmla="*/ 2040142 h 5549951"/>
              <a:gd name="connsiteX50" fmla="*/ 4449030 w 4553638"/>
              <a:gd name="connsiteY50" fmla="*/ 2044087 h 5549951"/>
              <a:gd name="connsiteX51" fmla="*/ 4451871 w 4553638"/>
              <a:gd name="connsiteY51" fmla="*/ 2056904 h 5549951"/>
              <a:gd name="connsiteX52" fmla="*/ 4447130 w 4553638"/>
              <a:gd name="connsiteY52" fmla="*/ 2067489 h 5549951"/>
              <a:gd name="connsiteX53" fmla="*/ 4436946 w 4553638"/>
              <a:gd name="connsiteY53" fmla="*/ 2117719 h 5549951"/>
              <a:gd name="connsiteX54" fmla="*/ 4429615 w 4553638"/>
              <a:gd name="connsiteY54" fmla="*/ 2167300 h 5549951"/>
              <a:gd name="connsiteX55" fmla="*/ 4373532 w 4553638"/>
              <a:gd name="connsiteY55" fmla="*/ 3223633 h 5549951"/>
              <a:gd name="connsiteX56" fmla="*/ 4360746 w 4553638"/>
              <a:gd name="connsiteY56" fmla="*/ 3477281 h 5549951"/>
              <a:gd name="connsiteX57" fmla="*/ 4349661 w 4553638"/>
              <a:gd name="connsiteY57" fmla="*/ 3639984 h 5549951"/>
              <a:gd name="connsiteX58" fmla="*/ 4258900 w 4553638"/>
              <a:gd name="connsiteY58" fmla="*/ 5278921 h 5549951"/>
              <a:gd name="connsiteX59" fmla="*/ 4264198 w 4553638"/>
              <a:gd name="connsiteY59" fmla="*/ 5315626 h 5549951"/>
              <a:gd name="connsiteX60" fmla="*/ 4267732 w 4553638"/>
              <a:gd name="connsiteY60" fmla="*/ 5350090 h 5549951"/>
              <a:gd name="connsiteX61" fmla="*/ 4270564 w 4553638"/>
              <a:gd name="connsiteY61" fmla="*/ 5450399 h 5549951"/>
              <a:gd name="connsiteX62" fmla="*/ 4252007 w 4553638"/>
              <a:gd name="connsiteY62" fmla="*/ 5484804 h 5549951"/>
              <a:gd name="connsiteX63" fmla="*/ 4247355 w 4553638"/>
              <a:gd name="connsiteY63" fmla="*/ 5487504 h 5549951"/>
              <a:gd name="connsiteX64" fmla="*/ 4243898 w 4553638"/>
              <a:gd name="connsiteY64" fmla="*/ 5549951 h 5549951"/>
              <a:gd name="connsiteX65" fmla="*/ 0 w 4553638"/>
              <a:gd name="connsiteY65" fmla="*/ 5315524 h 5549951"/>
              <a:gd name="connsiteX66" fmla="*/ 4515 w 4553638"/>
              <a:gd name="connsiteY66" fmla="*/ 5239903 h 5549951"/>
              <a:gd name="connsiteX67" fmla="*/ 8735 w 4553638"/>
              <a:gd name="connsiteY67" fmla="*/ 5233298 h 5549951"/>
              <a:gd name="connsiteX68" fmla="*/ 9004 w 4553638"/>
              <a:gd name="connsiteY68" fmla="*/ 5230552 h 5549951"/>
              <a:gd name="connsiteX69" fmla="*/ 9274 w 4553638"/>
              <a:gd name="connsiteY69" fmla="*/ 5227804 h 5549951"/>
              <a:gd name="connsiteX70" fmla="*/ 9811 w 4553638"/>
              <a:gd name="connsiteY70" fmla="*/ 5222308 h 5549951"/>
              <a:gd name="connsiteX71" fmla="*/ 9496 w 4553638"/>
              <a:gd name="connsiteY71" fmla="*/ 5216405 h 5549951"/>
              <a:gd name="connsiteX72" fmla="*/ 8912 w 4553638"/>
              <a:gd name="connsiteY72" fmla="*/ 5213249 h 5549951"/>
              <a:gd name="connsiteX73" fmla="*/ 9181 w 4553638"/>
              <a:gd name="connsiteY73" fmla="*/ 5210500 h 5549951"/>
              <a:gd name="connsiteX74" fmla="*/ 8865 w 4553638"/>
              <a:gd name="connsiteY74" fmla="*/ 5204597 h 5549951"/>
              <a:gd name="connsiteX75" fmla="*/ 8282 w 4553638"/>
              <a:gd name="connsiteY75" fmla="*/ 5201441 h 5549951"/>
              <a:gd name="connsiteX76" fmla="*/ 7652 w 4553638"/>
              <a:gd name="connsiteY76" fmla="*/ 5189632 h 5549951"/>
              <a:gd name="connsiteX77" fmla="*/ 7068 w 4553638"/>
              <a:gd name="connsiteY77" fmla="*/ 5186477 h 5549951"/>
              <a:gd name="connsiteX78" fmla="*/ 7336 w 4553638"/>
              <a:gd name="connsiteY78" fmla="*/ 5183728 h 5549951"/>
              <a:gd name="connsiteX79" fmla="*/ 5901 w 4553638"/>
              <a:gd name="connsiteY79" fmla="*/ 5180163 h 5549951"/>
              <a:gd name="connsiteX80" fmla="*/ 11313 w 4553638"/>
              <a:gd name="connsiteY80" fmla="*/ 5116566 h 5549951"/>
              <a:gd name="connsiteX81" fmla="*/ 78927 w 4553638"/>
              <a:gd name="connsiteY81" fmla="*/ 3839310 h 5549951"/>
              <a:gd name="connsiteX82" fmla="*/ 303617 w 4553638"/>
              <a:gd name="connsiteY82" fmla="*/ 0 h 5549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553638" h="5549951">
                <a:moveTo>
                  <a:pt x="303617" y="0"/>
                </a:moveTo>
                <a:cubicBezTo>
                  <a:pt x="628364" y="31218"/>
                  <a:pt x="2667304" y="134017"/>
                  <a:pt x="3305803" y="171842"/>
                </a:cubicBezTo>
                <a:lnTo>
                  <a:pt x="4134614" y="226950"/>
                </a:lnTo>
                <a:lnTo>
                  <a:pt x="4507808" y="247374"/>
                </a:lnTo>
                <a:lnTo>
                  <a:pt x="4535687" y="269179"/>
                </a:lnTo>
                <a:cubicBezTo>
                  <a:pt x="4535096" y="279763"/>
                  <a:pt x="4534504" y="290346"/>
                  <a:pt x="4533913" y="300930"/>
                </a:cubicBezTo>
                <a:lnTo>
                  <a:pt x="4536835" y="302647"/>
                </a:lnTo>
                <a:cubicBezTo>
                  <a:pt x="4546433" y="304354"/>
                  <a:pt x="4555631" y="291327"/>
                  <a:pt x="4553261" y="334222"/>
                </a:cubicBezTo>
                <a:cubicBezTo>
                  <a:pt x="4542620" y="354710"/>
                  <a:pt x="4535606" y="373686"/>
                  <a:pt x="4531000" y="391868"/>
                </a:cubicBezTo>
                <a:lnTo>
                  <a:pt x="4527512" y="415489"/>
                </a:lnTo>
                <a:lnTo>
                  <a:pt x="4522407" y="506828"/>
                </a:lnTo>
                <a:cubicBezTo>
                  <a:pt x="4522190" y="522300"/>
                  <a:pt x="4521974" y="537773"/>
                  <a:pt x="4521757" y="553245"/>
                </a:cubicBezTo>
                <a:cubicBezTo>
                  <a:pt x="4521486" y="558170"/>
                  <a:pt x="4520392" y="568699"/>
                  <a:pt x="4518658" y="581709"/>
                </a:cubicBezTo>
                <a:lnTo>
                  <a:pt x="4517989" y="585890"/>
                </a:lnTo>
                <a:lnTo>
                  <a:pt x="4505052" y="817404"/>
                </a:lnTo>
                <a:lnTo>
                  <a:pt x="4506765" y="822238"/>
                </a:lnTo>
                <a:cubicBezTo>
                  <a:pt x="4507267" y="829783"/>
                  <a:pt x="4506186" y="837845"/>
                  <a:pt x="4504614" y="846069"/>
                </a:cubicBezTo>
                <a:lnTo>
                  <a:pt x="4503014" y="853854"/>
                </a:lnTo>
                <a:lnTo>
                  <a:pt x="4496776" y="965485"/>
                </a:lnTo>
                <a:lnTo>
                  <a:pt x="4498853" y="966385"/>
                </a:lnTo>
                <a:cubicBezTo>
                  <a:pt x="4500294" y="972743"/>
                  <a:pt x="4503085" y="980116"/>
                  <a:pt x="4502972" y="1002567"/>
                </a:cubicBezTo>
                <a:cubicBezTo>
                  <a:pt x="4492134" y="1029868"/>
                  <a:pt x="4512590" y="1067217"/>
                  <a:pt x="4498174" y="1101094"/>
                </a:cubicBezTo>
                <a:cubicBezTo>
                  <a:pt x="4494447" y="1113552"/>
                  <a:pt x="4492555" y="1152106"/>
                  <a:pt x="4498069" y="1159389"/>
                </a:cubicBezTo>
                <a:cubicBezTo>
                  <a:pt x="4498884" y="1167426"/>
                  <a:pt x="4496227" y="1176807"/>
                  <a:pt x="4502372" y="1180505"/>
                </a:cubicBezTo>
                <a:cubicBezTo>
                  <a:pt x="4509671" y="1186625"/>
                  <a:pt x="4496190" y="1214705"/>
                  <a:pt x="4505462" y="1210687"/>
                </a:cubicBezTo>
                <a:cubicBezTo>
                  <a:pt x="4496186" y="1230628"/>
                  <a:pt x="4511297" y="1246424"/>
                  <a:pt x="4514279" y="1263157"/>
                </a:cubicBezTo>
                <a:lnTo>
                  <a:pt x="4516556" y="1313374"/>
                </a:lnTo>
                <a:cubicBezTo>
                  <a:pt x="4516263" y="1324584"/>
                  <a:pt x="4515969" y="1335794"/>
                  <a:pt x="4515676" y="1347004"/>
                </a:cubicBezTo>
                <a:cubicBezTo>
                  <a:pt x="4515522" y="1348624"/>
                  <a:pt x="4515367" y="1350244"/>
                  <a:pt x="4515213" y="1351864"/>
                </a:cubicBezTo>
                <a:lnTo>
                  <a:pt x="4506094" y="1391762"/>
                </a:lnTo>
                <a:cubicBezTo>
                  <a:pt x="4507300" y="1392770"/>
                  <a:pt x="4508402" y="1394098"/>
                  <a:pt x="4509358" y="1395707"/>
                </a:cubicBezTo>
                <a:lnTo>
                  <a:pt x="4512200" y="1408524"/>
                </a:lnTo>
                <a:lnTo>
                  <a:pt x="4507459" y="1419109"/>
                </a:lnTo>
                <a:lnTo>
                  <a:pt x="4497275" y="1469337"/>
                </a:lnTo>
                <a:lnTo>
                  <a:pt x="4486378" y="1543038"/>
                </a:lnTo>
                <a:lnTo>
                  <a:pt x="4481497" y="1553997"/>
                </a:lnTo>
                <a:cubicBezTo>
                  <a:pt x="4475406" y="1579288"/>
                  <a:pt x="4478554" y="1610368"/>
                  <a:pt x="4467069" y="1626071"/>
                </a:cubicBezTo>
                <a:lnTo>
                  <a:pt x="4463354" y="1664103"/>
                </a:lnTo>
                <a:lnTo>
                  <a:pt x="4467014" y="1668558"/>
                </a:lnTo>
                <a:lnTo>
                  <a:pt x="4465364" y="1679756"/>
                </a:lnTo>
                <a:cubicBezTo>
                  <a:pt x="4465501" y="1680776"/>
                  <a:pt x="4465639" y="1681795"/>
                  <a:pt x="4465776" y="1682815"/>
                </a:cubicBezTo>
                <a:cubicBezTo>
                  <a:pt x="4466583" y="1688654"/>
                  <a:pt x="4467240" y="1694439"/>
                  <a:pt x="4467287" y="1700268"/>
                </a:cubicBezTo>
                <a:cubicBezTo>
                  <a:pt x="4452715" y="1697000"/>
                  <a:pt x="4458424" y="1726126"/>
                  <a:pt x="4455817" y="1735163"/>
                </a:cubicBezTo>
                <a:lnTo>
                  <a:pt x="4453757" y="1735289"/>
                </a:lnTo>
                <a:lnTo>
                  <a:pt x="4445259" y="1887374"/>
                </a:lnTo>
                <a:lnTo>
                  <a:pt x="4453950" y="1911536"/>
                </a:lnTo>
                <a:cubicBezTo>
                  <a:pt x="4454709" y="1928276"/>
                  <a:pt x="4455469" y="1945015"/>
                  <a:pt x="4456228" y="1961755"/>
                </a:cubicBezTo>
                <a:cubicBezTo>
                  <a:pt x="4455934" y="1972965"/>
                  <a:pt x="4455641" y="1984174"/>
                  <a:pt x="4455347" y="1995384"/>
                </a:cubicBezTo>
                <a:lnTo>
                  <a:pt x="4454885" y="2000244"/>
                </a:lnTo>
                <a:lnTo>
                  <a:pt x="4445765" y="2040142"/>
                </a:lnTo>
                <a:cubicBezTo>
                  <a:pt x="4446972" y="2041150"/>
                  <a:pt x="4448073" y="2042479"/>
                  <a:pt x="4449030" y="2044087"/>
                </a:cubicBezTo>
                <a:lnTo>
                  <a:pt x="4451871" y="2056904"/>
                </a:lnTo>
                <a:lnTo>
                  <a:pt x="4447130" y="2067489"/>
                </a:lnTo>
                <a:lnTo>
                  <a:pt x="4436946" y="2117719"/>
                </a:lnTo>
                <a:lnTo>
                  <a:pt x="4429615" y="2167300"/>
                </a:lnTo>
                <a:cubicBezTo>
                  <a:pt x="4410921" y="2519411"/>
                  <a:pt x="4377147" y="2876607"/>
                  <a:pt x="4373532" y="3223633"/>
                </a:cubicBezTo>
                <a:cubicBezTo>
                  <a:pt x="4370580" y="3302336"/>
                  <a:pt x="4363697" y="3398578"/>
                  <a:pt x="4360746" y="3477281"/>
                </a:cubicBezTo>
                <a:cubicBezTo>
                  <a:pt x="4367353" y="3471365"/>
                  <a:pt x="4356962" y="3621544"/>
                  <a:pt x="4349661" y="3639984"/>
                </a:cubicBezTo>
                <a:lnTo>
                  <a:pt x="4258900" y="5278921"/>
                </a:lnTo>
                <a:lnTo>
                  <a:pt x="4264198" y="5315626"/>
                </a:lnTo>
                <a:cubicBezTo>
                  <a:pt x="4269986" y="5323538"/>
                  <a:pt x="4266671" y="5327627"/>
                  <a:pt x="4267732" y="5350090"/>
                </a:cubicBezTo>
                <a:cubicBezTo>
                  <a:pt x="4268793" y="5372551"/>
                  <a:pt x="4252068" y="5406222"/>
                  <a:pt x="4270564" y="5450399"/>
                </a:cubicBezTo>
                <a:cubicBezTo>
                  <a:pt x="4270146" y="5457964"/>
                  <a:pt x="4260467" y="5476308"/>
                  <a:pt x="4252007" y="5484804"/>
                </a:cubicBezTo>
                <a:lnTo>
                  <a:pt x="4247355" y="5487504"/>
                </a:lnTo>
                <a:cubicBezTo>
                  <a:pt x="4246203" y="5508319"/>
                  <a:pt x="4248163" y="5526348"/>
                  <a:pt x="4243898" y="5549951"/>
                </a:cubicBezTo>
                <a:lnTo>
                  <a:pt x="0" y="5315524"/>
                </a:lnTo>
                <a:lnTo>
                  <a:pt x="4515" y="5239903"/>
                </a:lnTo>
                <a:lnTo>
                  <a:pt x="8735" y="5233298"/>
                </a:lnTo>
                <a:cubicBezTo>
                  <a:pt x="9265" y="5232196"/>
                  <a:pt x="8913" y="5231467"/>
                  <a:pt x="9004" y="5230552"/>
                </a:cubicBezTo>
                <a:lnTo>
                  <a:pt x="9274" y="5227804"/>
                </a:lnTo>
                <a:cubicBezTo>
                  <a:pt x="9452" y="5225973"/>
                  <a:pt x="9819" y="5223940"/>
                  <a:pt x="9811" y="5222308"/>
                </a:cubicBezTo>
                <a:cubicBezTo>
                  <a:pt x="9755" y="5211840"/>
                  <a:pt x="8673" y="5224803"/>
                  <a:pt x="9496" y="5216405"/>
                </a:cubicBezTo>
                <a:cubicBezTo>
                  <a:pt x="9302" y="5215352"/>
                  <a:pt x="8977" y="5214469"/>
                  <a:pt x="8912" y="5213249"/>
                </a:cubicBezTo>
                <a:cubicBezTo>
                  <a:pt x="8870" y="5212477"/>
                  <a:pt x="9221" y="5211272"/>
                  <a:pt x="9181" y="5210500"/>
                </a:cubicBezTo>
                <a:cubicBezTo>
                  <a:pt x="8800" y="5203355"/>
                  <a:pt x="8248" y="5210896"/>
                  <a:pt x="8865" y="5204597"/>
                </a:cubicBezTo>
                <a:lnTo>
                  <a:pt x="8282" y="5201441"/>
                </a:lnTo>
                <a:cubicBezTo>
                  <a:pt x="6867" y="5193798"/>
                  <a:pt x="6830" y="5198023"/>
                  <a:pt x="7652" y="5189632"/>
                </a:cubicBezTo>
                <a:cubicBezTo>
                  <a:pt x="7457" y="5188581"/>
                  <a:pt x="7134" y="5187696"/>
                  <a:pt x="7068" y="5186477"/>
                </a:cubicBezTo>
                <a:cubicBezTo>
                  <a:pt x="7026" y="5185706"/>
                  <a:pt x="7459" y="5184394"/>
                  <a:pt x="7336" y="5183728"/>
                </a:cubicBezTo>
                <a:cubicBezTo>
                  <a:pt x="7062" y="5182241"/>
                  <a:pt x="4888" y="5182665"/>
                  <a:pt x="5901" y="5180163"/>
                </a:cubicBezTo>
                <a:lnTo>
                  <a:pt x="11313" y="5116566"/>
                </a:lnTo>
                <a:lnTo>
                  <a:pt x="78927" y="3839310"/>
                </a:lnTo>
                <a:lnTo>
                  <a:pt x="303617"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Banca">
            <a:extLst>
              <a:ext uri="{FF2B5EF4-FFF2-40B4-BE49-F238E27FC236}">
                <a16:creationId xmlns:a16="http://schemas.microsoft.com/office/drawing/2014/main" id="{CB459F38-C933-52AA-FA8C-9E2CD427D6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71272">
            <a:off x="7684579" y="1636936"/>
            <a:ext cx="3582518" cy="3582518"/>
          </a:xfrm>
          <a:prstGeom prst="rect">
            <a:avLst/>
          </a:prstGeom>
        </p:spPr>
      </p:pic>
      <p:grpSp>
        <p:nvGrpSpPr>
          <p:cNvPr id="16" name="Group 15">
            <a:extLst>
              <a:ext uri="{FF2B5EF4-FFF2-40B4-BE49-F238E27FC236}">
                <a16:creationId xmlns:a16="http://schemas.microsoft.com/office/drawing/2014/main" id="{A02066EC-92CE-4F17-AB46-346119D15C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4436" y="6388259"/>
            <a:ext cx="358083" cy="368964"/>
            <a:chOff x="4135740" y="1795926"/>
            <a:chExt cx="558732" cy="575710"/>
          </a:xfrm>
        </p:grpSpPr>
        <p:grpSp>
          <p:nvGrpSpPr>
            <p:cNvPr id="17" name="Group 16">
              <a:extLst>
                <a:ext uri="{FF2B5EF4-FFF2-40B4-BE49-F238E27FC236}">
                  <a16:creationId xmlns:a16="http://schemas.microsoft.com/office/drawing/2014/main" id="{48E4F93A-024D-4896-B535-C700CC6F24E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9" name="Straight Connector 18">
                <a:extLst>
                  <a:ext uri="{FF2B5EF4-FFF2-40B4-BE49-F238E27FC236}">
                    <a16:creationId xmlns:a16="http://schemas.microsoft.com/office/drawing/2014/main" id="{303ABF7D-0FD3-47CF-BF62-C8D9561F03F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656E970-02E8-4F91-8392-EC89484E440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Oval 17">
              <a:extLst>
                <a:ext uri="{FF2B5EF4-FFF2-40B4-BE49-F238E27FC236}">
                  <a16:creationId xmlns:a16="http://schemas.microsoft.com/office/drawing/2014/main" id="{3E8469CB-65C4-40BA-B613-75617EFBD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Freeform: Shape 21">
            <a:extLst>
              <a:ext uri="{FF2B5EF4-FFF2-40B4-BE49-F238E27FC236}">
                <a16:creationId xmlns:a16="http://schemas.microsoft.com/office/drawing/2014/main" id="{5EC04BFF-C178-43B0-9567-EEA423F5C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652714">
            <a:off x="10760953" y="5365243"/>
            <a:ext cx="444795" cy="1868387"/>
          </a:xfrm>
          <a:custGeom>
            <a:avLst/>
            <a:gdLst>
              <a:gd name="connsiteX0" fmla="*/ 0 w 555597"/>
              <a:gd name="connsiteY0" fmla="*/ 83880 h 1999290"/>
              <a:gd name="connsiteX1" fmla="*/ 49282 w 555597"/>
              <a:gd name="connsiteY1" fmla="*/ 71215 h 1999290"/>
              <a:gd name="connsiteX2" fmla="*/ 174397 w 555597"/>
              <a:gd name="connsiteY2" fmla="*/ 45224 h 1999290"/>
              <a:gd name="connsiteX3" fmla="*/ 242049 w 555597"/>
              <a:gd name="connsiteY3" fmla="*/ 54744 h 1999290"/>
              <a:gd name="connsiteX4" fmla="*/ 326503 w 555597"/>
              <a:gd name="connsiteY4" fmla="*/ 39434 h 1999290"/>
              <a:gd name="connsiteX5" fmla="*/ 343350 w 555597"/>
              <a:gd name="connsiteY5" fmla="*/ 40491 h 1999290"/>
              <a:gd name="connsiteX6" fmla="*/ 349790 w 555597"/>
              <a:gd name="connsiteY6" fmla="*/ 52348 h 1999290"/>
              <a:gd name="connsiteX7" fmla="*/ 355722 w 555597"/>
              <a:gd name="connsiteY7" fmla="*/ 54552 h 1999290"/>
              <a:gd name="connsiteX8" fmla="*/ 374741 w 555597"/>
              <a:gd name="connsiteY8" fmla="*/ 39676 h 1999290"/>
              <a:gd name="connsiteX9" fmla="*/ 469664 w 555597"/>
              <a:gd name="connsiteY9" fmla="*/ 48453 h 1999290"/>
              <a:gd name="connsiteX10" fmla="*/ 521607 w 555597"/>
              <a:gd name="connsiteY10" fmla="*/ 10408 h 1999290"/>
              <a:gd name="connsiteX11" fmla="*/ 555597 w 555597"/>
              <a:gd name="connsiteY11" fmla="*/ 0 h 1999290"/>
              <a:gd name="connsiteX12" fmla="*/ 555597 w 555597"/>
              <a:gd name="connsiteY12" fmla="*/ 1995494 h 1999290"/>
              <a:gd name="connsiteX13" fmla="*/ 537215 w 555597"/>
              <a:gd name="connsiteY13" fmla="*/ 1991185 h 1999290"/>
              <a:gd name="connsiteX14" fmla="*/ 479386 w 555597"/>
              <a:gd name="connsiteY14" fmla="*/ 1992931 h 1999290"/>
              <a:gd name="connsiteX15" fmla="*/ 462617 w 555597"/>
              <a:gd name="connsiteY15" fmla="*/ 1999290 h 1999290"/>
              <a:gd name="connsiteX16" fmla="*/ 420522 w 555597"/>
              <a:gd name="connsiteY16" fmla="*/ 1999290 h 1999290"/>
              <a:gd name="connsiteX17" fmla="*/ 382909 w 555597"/>
              <a:gd name="connsiteY17" fmla="*/ 1988738 h 1999290"/>
              <a:gd name="connsiteX18" fmla="*/ 295360 w 555597"/>
              <a:gd name="connsiteY18" fmla="*/ 1977122 h 1999290"/>
              <a:gd name="connsiteX19" fmla="*/ 256969 w 555597"/>
              <a:gd name="connsiteY19" fmla="*/ 1970444 h 1999290"/>
              <a:gd name="connsiteX20" fmla="*/ 227096 w 555597"/>
              <a:gd name="connsiteY20" fmla="*/ 1951548 h 1999290"/>
              <a:gd name="connsiteX21" fmla="*/ 222890 w 555597"/>
              <a:gd name="connsiteY21" fmla="*/ 1935696 h 1999290"/>
              <a:gd name="connsiteX22" fmla="*/ 202274 w 555597"/>
              <a:gd name="connsiteY22" fmla="*/ 1929911 h 1999290"/>
              <a:gd name="connsiteX23" fmla="*/ 197448 w 555597"/>
              <a:gd name="connsiteY23" fmla="*/ 1925621 h 1999290"/>
              <a:gd name="connsiteX24" fmla="*/ 169099 w 555597"/>
              <a:gd name="connsiteY24" fmla="*/ 1903786 h 1999290"/>
              <a:gd name="connsiteX25" fmla="*/ 92344 w 555597"/>
              <a:gd name="connsiteY25" fmla="*/ 1925464 h 1999290"/>
              <a:gd name="connsiteX26" fmla="*/ 11266 w 555597"/>
              <a:gd name="connsiteY26" fmla="*/ 1895947 h 1999290"/>
              <a:gd name="connsiteX27" fmla="*/ 0 w 555597"/>
              <a:gd name="connsiteY27" fmla="*/ 1893933 h 199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55597" h="1999290">
                <a:moveTo>
                  <a:pt x="0" y="83880"/>
                </a:moveTo>
                <a:lnTo>
                  <a:pt x="49282" y="71215"/>
                </a:lnTo>
                <a:cubicBezTo>
                  <a:pt x="91656" y="63184"/>
                  <a:pt x="135655" y="58277"/>
                  <a:pt x="174397" y="45224"/>
                </a:cubicBezTo>
                <a:cubicBezTo>
                  <a:pt x="225837" y="94025"/>
                  <a:pt x="195077" y="47856"/>
                  <a:pt x="242049" y="54744"/>
                </a:cubicBezTo>
                <a:lnTo>
                  <a:pt x="326503" y="39434"/>
                </a:lnTo>
                <a:lnTo>
                  <a:pt x="343350" y="40491"/>
                </a:lnTo>
                <a:lnTo>
                  <a:pt x="349790" y="52348"/>
                </a:lnTo>
                <a:lnTo>
                  <a:pt x="355722" y="54552"/>
                </a:lnTo>
                <a:lnTo>
                  <a:pt x="374741" y="39676"/>
                </a:lnTo>
                <a:cubicBezTo>
                  <a:pt x="402796" y="31662"/>
                  <a:pt x="441033" y="50452"/>
                  <a:pt x="469664" y="48453"/>
                </a:cubicBezTo>
                <a:cubicBezTo>
                  <a:pt x="478380" y="29604"/>
                  <a:pt x="496522" y="19255"/>
                  <a:pt x="521607" y="10408"/>
                </a:cubicBezTo>
                <a:lnTo>
                  <a:pt x="555597" y="0"/>
                </a:lnTo>
                <a:lnTo>
                  <a:pt x="555597" y="1995494"/>
                </a:lnTo>
                <a:lnTo>
                  <a:pt x="537215" y="1991185"/>
                </a:lnTo>
                <a:cubicBezTo>
                  <a:pt x="514565" y="1988101"/>
                  <a:pt x="490837" y="1988688"/>
                  <a:pt x="479386" y="1992931"/>
                </a:cubicBezTo>
                <a:lnTo>
                  <a:pt x="462617" y="1999290"/>
                </a:lnTo>
                <a:lnTo>
                  <a:pt x="420522" y="1999290"/>
                </a:lnTo>
                <a:lnTo>
                  <a:pt x="382909" y="1988738"/>
                </a:lnTo>
                <a:cubicBezTo>
                  <a:pt x="350860" y="1976654"/>
                  <a:pt x="320299" y="1963332"/>
                  <a:pt x="295360" y="1977122"/>
                </a:cubicBezTo>
                <a:cubicBezTo>
                  <a:pt x="281004" y="1978006"/>
                  <a:pt x="268406" y="1975325"/>
                  <a:pt x="256969" y="1970444"/>
                </a:cubicBezTo>
                <a:lnTo>
                  <a:pt x="227096" y="1951548"/>
                </a:lnTo>
                <a:lnTo>
                  <a:pt x="222890" y="1935696"/>
                </a:lnTo>
                <a:lnTo>
                  <a:pt x="202274" y="1929911"/>
                </a:lnTo>
                <a:lnTo>
                  <a:pt x="197448" y="1925621"/>
                </a:lnTo>
                <a:cubicBezTo>
                  <a:pt x="188240" y="1917376"/>
                  <a:pt x="178991" y="1909643"/>
                  <a:pt x="169099" y="1903786"/>
                </a:cubicBezTo>
                <a:cubicBezTo>
                  <a:pt x="158518" y="1969055"/>
                  <a:pt x="83191" y="1864739"/>
                  <a:pt x="92344" y="1925464"/>
                </a:cubicBezTo>
                <a:cubicBezTo>
                  <a:pt x="36140" y="1904645"/>
                  <a:pt x="59596" y="1967908"/>
                  <a:pt x="11266" y="1895947"/>
                </a:cubicBezTo>
                <a:lnTo>
                  <a:pt x="0" y="1893933"/>
                </a:lnTo>
                <a:close/>
              </a:path>
            </a:pathLst>
          </a:custGeom>
          <a:blipFill dpi="0" rotWithShape="1">
            <a:blip r:embed="rId4">
              <a:alphaModFix amt="84000"/>
            </a:blip>
            <a:srcRect/>
            <a:tile tx="0" ty="0" sx="100000" sy="100000" flip="none" algn="tl"/>
          </a:blipFill>
          <a:ln>
            <a:noFill/>
          </a:ln>
          <a:effectLst>
            <a:outerShdw blurRad="63500" dist="127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60340552"/>
      </p:ext>
    </p:extLst>
  </p:cSld>
  <p:clrMapOvr>
    <a:masterClrMapping/>
  </p:clrMapOvr>
</p:sld>
</file>

<file path=ppt/theme/theme1.xml><?xml version="1.0" encoding="utf-8"?>
<a:theme xmlns:a="http://schemas.openxmlformats.org/drawingml/2006/main" name="StreetscapeVTI">
  <a:themeElements>
    <a:clrScheme name="Streetscape2">
      <a:dk1>
        <a:sysClr val="windowText" lastClr="000000"/>
      </a:dk1>
      <a:lt1>
        <a:srgbClr val="FFFFFF"/>
      </a:lt1>
      <a:dk2>
        <a:srgbClr val="191919"/>
      </a:dk2>
      <a:lt2>
        <a:srgbClr val="F3F2EE"/>
      </a:lt2>
      <a:accent1>
        <a:srgbClr val="448885"/>
      </a:accent1>
      <a:accent2>
        <a:srgbClr val="627C58"/>
      </a:accent2>
      <a:accent3>
        <a:srgbClr val="848358"/>
      </a:accent3>
      <a:accent4>
        <a:srgbClr val="547096"/>
      </a:accent4>
      <a:accent5>
        <a:srgbClr val="646464"/>
      </a:accent5>
      <a:accent6>
        <a:srgbClr val="A8A8A8"/>
      </a:accent6>
      <a:hlink>
        <a:srgbClr val="0563C1"/>
      </a:hlink>
      <a:folHlink>
        <a:srgbClr val="954F72"/>
      </a:folHlink>
    </a:clrScheme>
    <a:fontScheme name="Street">
      <a:majorFont>
        <a:latin typeface="Franklin Gothic Heavy"/>
        <a:ea typeface=""/>
        <a:cs typeface=""/>
      </a:majorFont>
      <a:minorFont>
        <a:latin typeface="Consola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reetscapeVTI" id="{B20F88EA-96D0-4E96-9207-A1488DAC5867}" vid="{3F7E5CFE-E584-4E58-A75E-141AC45B1490}"/>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2393</TotalTime>
  <Words>962</Words>
  <Application>Microsoft Office PowerPoint</Application>
  <PresentationFormat>Widescreen</PresentationFormat>
  <Paragraphs>88</Paragraphs>
  <Slides>11</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Aptos</vt:lpstr>
      <vt:lpstr>Arial</vt:lpstr>
      <vt:lpstr>Consolas</vt:lpstr>
      <vt:lpstr>Franklin Gothic Heavy</vt:lpstr>
      <vt:lpstr>Times New Roman</vt:lpstr>
      <vt:lpstr>StreetscapeVTI</vt:lpstr>
      <vt:lpstr>Les personnes LGBT face à la violence conjugale : agences, pratiques opérationnelles et interventions de prévention du phénomène </vt:lpstr>
      <vt:lpstr>Le projet de recherche </vt:lpstr>
      <vt:lpstr>IPV et couples LGBTQ+</vt:lpstr>
      <vt:lpstr>L’objectif de la recherche</vt:lpstr>
      <vt:lpstr>Les endroits de la recherche</vt:lpstr>
      <vt:lpstr>Analyse sociojuridique</vt:lpstr>
      <vt:lpstr>Mots-clés </vt:lpstr>
      <vt:lpstr>Les sentences</vt:lpstr>
      <vt:lpstr>Le répertoire des acteurs sociaux: le juridique</vt:lpstr>
      <vt:lpstr>Le répertoire des acteurs sociaux: les associations</vt:lpstr>
      <vt:lpstr>Merci!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personnes LGBT face à la violence conjugale : agences, pratiques opérationnelles et interventions de prévention du phénomène</dc:title>
  <dc:creator>Simone Tuzza</dc:creator>
  <cp:lastModifiedBy>Raffaella Sette</cp:lastModifiedBy>
  <cp:revision>6</cp:revision>
  <dcterms:created xsi:type="dcterms:W3CDTF">2024-05-04T17:05:28Z</dcterms:created>
  <dcterms:modified xsi:type="dcterms:W3CDTF">2025-10-02T06:55:44Z</dcterms:modified>
</cp:coreProperties>
</file>